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350" r:id="rId5"/>
    <p:sldId id="351" r:id="rId6"/>
    <p:sldId id="352" r:id="rId7"/>
    <p:sldId id="353" r:id="rId8"/>
    <p:sldId id="354" r:id="rId9"/>
    <p:sldId id="355" r:id="rId10"/>
    <p:sldId id="356" r:id="rId11"/>
    <p:sldId id="357" r:id="rId12"/>
    <p:sldId id="358" r:id="rId13"/>
    <p:sldId id="359" r:id="rId14"/>
    <p:sldId id="375" r:id="rId15"/>
    <p:sldId id="360" r:id="rId16"/>
    <p:sldId id="361" r:id="rId17"/>
    <p:sldId id="384" r:id="rId18"/>
    <p:sldId id="362" r:id="rId19"/>
    <p:sldId id="363" r:id="rId20"/>
    <p:sldId id="376" r:id="rId21"/>
    <p:sldId id="377" r:id="rId22"/>
    <p:sldId id="364" r:id="rId23"/>
    <p:sldId id="365" r:id="rId24"/>
    <p:sldId id="366" r:id="rId25"/>
    <p:sldId id="378" r:id="rId26"/>
    <p:sldId id="385" r:id="rId27"/>
    <p:sldId id="379" r:id="rId28"/>
    <p:sldId id="367" r:id="rId29"/>
    <p:sldId id="368" r:id="rId30"/>
    <p:sldId id="380" r:id="rId31"/>
    <p:sldId id="381" r:id="rId32"/>
    <p:sldId id="382" r:id="rId33"/>
    <p:sldId id="383" r:id="rId34"/>
    <p:sldId id="294" r:id="rId35"/>
    <p:sldId id="260" r:id="rId3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3B5"/>
    <a:srgbClr val="F7F7F7"/>
    <a:srgbClr val="02BA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2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0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333851-18AA-4C48-8843-F18B5B7955EE}" type="doc">
      <dgm:prSet loTypeId="urn:microsoft.com/office/officeart/2005/8/layout/vList3" loCatId="list" qsTypeId="urn:microsoft.com/office/officeart/2005/8/quickstyle/simple1" qsCatId="simple" csTypeId="urn:microsoft.com/office/officeart/2005/8/colors/accent0_3" csCatId="mainScheme" phldr="1"/>
      <dgm:spPr/>
    </dgm:pt>
    <dgm:pt modelId="{680C033D-ADF0-4637-AD1E-15E4E5C37033}">
      <dgm:prSet phldrT="[Texto]" custT="1"/>
      <dgm:spPr/>
      <dgm:t>
        <a:bodyPr/>
        <a:lstStyle/>
        <a:p>
          <a:pPr algn="l"/>
          <a:r>
            <a:rPr lang="es-ES" sz="1800" b="1" dirty="0">
              <a:solidFill>
                <a:schemeClr val="bg1"/>
              </a:solidFill>
              <a:latin typeface="+mn-lt"/>
            </a:rPr>
            <a:t>“No tenemos tiempo para ir experimentando con cosas nuevas”.</a:t>
          </a:r>
        </a:p>
      </dgm:t>
    </dgm:pt>
    <dgm:pt modelId="{E517A1FD-5015-4513-A9E8-C17548EF2503}" type="parTrans" cxnId="{4DFEA58F-987A-4FBB-9CBE-A7E65ED7359D}">
      <dgm:prSet/>
      <dgm:spPr/>
      <dgm:t>
        <a:bodyPr/>
        <a:lstStyle/>
        <a:p>
          <a:pPr algn="l"/>
          <a:endParaRPr lang="es-ES" sz="1800" b="1">
            <a:solidFill>
              <a:schemeClr val="bg1"/>
            </a:solidFill>
            <a:latin typeface="+mn-lt"/>
          </a:endParaRPr>
        </a:p>
      </dgm:t>
    </dgm:pt>
    <dgm:pt modelId="{4FCB4E54-430D-46DC-9173-52F149E96AC3}" type="sibTrans" cxnId="{4DFEA58F-987A-4FBB-9CBE-A7E65ED7359D}">
      <dgm:prSet/>
      <dgm:spPr/>
      <dgm:t>
        <a:bodyPr/>
        <a:lstStyle/>
        <a:p>
          <a:pPr algn="l"/>
          <a:endParaRPr lang="es-ES" sz="1800" b="1">
            <a:solidFill>
              <a:schemeClr val="bg1"/>
            </a:solidFill>
            <a:latin typeface="+mn-lt"/>
          </a:endParaRPr>
        </a:p>
      </dgm:t>
    </dgm:pt>
    <dgm:pt modelId="{1AD16878-2F84-4B84-B2AC-6744D115CFCE}">
      <dgm:prSet phldrT="[Texto]" custT="1"/>
      <dgm:spPr/>
      <dgm:t>
        <a:bodyPr/>
        <a:lstStyle/>
        <a:p>
          <a:pPr algn="l"/>
          <a:r>
            <a:rPr lang="es-ES" sz="1800" b="1" dirty="0">
              <a:solidFill>
                <a:schemeClr val="bg1"/>
              </a:solidFill>
              <a:latin typeface="+mn-lt"/>
            </a:rPr>
            <a:t>“No es importante controlar porque siempre varían los alcances de Obra”.</a:t>
          </a:r>
        </a:p>
      </dgm:t>
    </dgm:pt>
    <dgm:pt modelId="{DB5A5153-B7A9-4F7D-B50F-862980CBD3F4}" type="parTrans" cxnId="{21FB9FDE-C016-475E-846C-2A5617FB1912}">
      <dgm:prSet/>
      <dgm:spPr/>
      <dgm:t>
        <a:bodyPr/>
        <a:lstStyle/>
        <a:p>
          <a:pPr algn="l"/>
          <a:endParaRPr lang="es-ES" sz="1800" b="1">
            <a:solidFill>
              <a:schemeClr val="bg1"/>
            </a:solidFill>
            <a:latin typeface="+mn-lt"/>
          </a:endParaRPr>
        </a:p>
      </dgm:t>
    </dgm:pt>
    <dgm:pt modelId="{13791F03-EF3C-4073-8804-9DB2D8BA421F}" type="sibTrans" cxnId="{21FB9FDE-C016-475E-846C-2A5617FB1912}">
      <dgm:prSet/>
      <dgm:spPr/>
      <dgm:t>
        <a:bodyPr/>
        <a:lstStyle/>
        <a:p>
          <a:pPr algn="l"/>
          <a:endParaRPr lang="es-ES" sz="1800" b="1">
            <a:solidFill>
              <a:schemeClr val="bg1"/>
            </a:solidFill>
            <a:latin typeface="+mn-lt"/>
          </a:endParaRPr>
        </a:p>
      </dgm:t>
    </dgm:pt>
    <dgm:pt modelId="{1F23DB35-D1C9-41B1-8959-08A215D6FC2C}">
      <dgm:prSet phldrT="[Texto]" custT="1"/>
      <dgm:spPr/>
      <dgm:t>
        <a:bodyPr/>
        <a:lstStyle/>
        <a:p>
          <a:pPr algn="l"/>
          <a:r>
            <a:rPr lang="es-ES" sz="1800" b="1" dirty="0">
              <a:solidFill>
                <a:schemeClr val="bg1"/>
              </a:solidFill>
              <a:latin typeface="+mn-lt"/>
            </a:rPr>
            <a:t>“Es muy caro implementar el control de costos”.</a:t>
          </a:r>
        </a:p>
      </dgm:t>
    </dgm:pt>
    <dgm:pt modelId="{43269969-28CA-4011-90F8-DFA1F187A0D2}" type="parTrans" cxnId="{4624D11B-CCA4-458A-A927-75A3D207E989}">
      <dgm:prSet/>
      <dgm:spPr/>
      <dgm:t>
        <a:bodyPr/>
        <a:lstStyle/>
        <a:p>
          <a:pPr algn="l"/>
          <a:endParaRPr lang="es-ES" sz="1800" b="1">
            <a:solidFill>
              <a:schemeClr val="bg1"/>
            </a:solidFill>
            <a:latin typeface="+mn-lt"/>
          </a:endParaRPr>
        </a:p>
      </dgm:t>
    </dgm:pt>
    <dgm:pt modelId="{01F23B27-0B60-48A8-AD57-48C324F8A7ED}" type="sibTrans" cxnId="{4624D11B-CCA4-458A-A927-75A3D207E989}">
      <dgm:prSet/>
      <dgm:spPr/>
      <dgm:t>
        <a:bodyPr/>
        <a:lstStyle/>
        <a:p>
          <a:pPr algn="l"/>
          <a:endParaRPr lang="es-ES" sz="1800" b="1">
            <a:solidFill>
              <a:schemeClr val="bg1"/>
            </a:solidFill>
            <a:latin typeface="+mn-lt"/>
          </a:endParaRPr>
        </a:p>
      </dgm:t>
    </dgm:pt>
    <dgm:pt modelId="{61926D96-0DA1-48E3-9F0A-DD84D74EDA94}">
      <dgm:prSet custT="1"/>
      <dgm:spPr/>
      <dgm:t>
        <a:bodyPr/>
        <a:lstStyle/>
        <a:p>
          <a:pPr algn="l"/>
          <a:r>
            <a:rPr lang="es-ES" sz="1800" b="1" dirty="0">
              <a:solidFill>
                <a:schemeClr val="bg1"/>
              </a:solidFill>
              <a:latin typeface="+mn-lt"/>
            </a:rPr>
            <a:t>“Siempre se ha trabajado así y aún seguimos en el negocio”.</a:t>
          </a:r>
        </a:p>
      </dgm:t>
    </dgm:pt>
    <dgm:pt modelId="{015EA3C2-2D5D-4011-B2D2-75D6C2781AAA}" type="parTrans" cxnId="{BB0963F5-5175-4169-A7EE-DE7D9A798319}">
      <dgm:prSet/>
      <dgm:spPr/>
      <dgm:t>
        <a:bodyPr/>
        <a:lstStyle/>
        <a:p>
          <a:pPr algn="l"/>
          <a:endParaRPr lang="es-ES" sz="1800" b="1">
            <a:solidFill>
              <a:schemeClr val="bg1"/>
            </a:solidFill>
            <a:latin typeface="+mn-lt"/>
          </a:endParaRPr>
        </a:p>
      </dgm:t>
    </dgm:pt>
    <dgm:pt modelId="{A6105801-1DEF-45A1-AD56-7AFDC7265BD7}" type="sibTrans" cxnId="{BB0963F5-5175-4169-A7EE-DE7D9A798319}">
      <dgm:prSet/>
      <dgm:spPr/>
      <dgm:t>
        <a:bodyPr/>
        <a:lstStyle/>
        <a:p>
          <a:pPr algn="l"/>
          <a:endParaRPr lang="es-ES" sz="1800" b="1">
            <a:solidFill>
              <a:schemeClr val="bg1"/>
            </a:solidFill>
            <a:latin typeface="+mn-lt"/>
          </a:endParaRPr>
        </a:p>
      </dgm:t>
    </dgm:pt>
    <dgm:pt modelId="{17B1D6D4-6E2D-4A75-83F0-D0A8CCA90AB3}" type="pres">
      <dgm:prSet presAssocID="{DC333851-18AA-4C48-8843-F18B5B7955EE}" presName="linearFlow" presStyleCnt="0">
        <dgm:presLayoutVars>
          <dgm:dir/>
          <dgm:resizeHandles val="exact"/>
        </dgm:presLayoutVars>
      </dgm:prSet>
      <dgm:spPr/>
    </dgm:pt>
    <dgm:pt modelId="{978F8D4D-DDE3-44C9-86B3-F372B18F45AF}" type="pres">
      <dgm:prSet presAssocID="{680C033D-ADF0-4637-AD1E-15E4E5C37033}" presName="composite" presStyleCnt="0"/>
      <dgm:spPr/>
    </dgm:pt>
    <dgm:pt modelId="{0F8AA13B-8D39-42E3-8A72-209C1A19C1AB}" type="pres">
      <dgm:prSet presAssocID="{680C033D-ADF0-4637-AD1E-15E4E5C37033}" presName="imgShp" presStyleLbl="fgImgPlace1" presStyleIdx="0" presStyleCnt="4" custScaleX="156095" custScaleY="156096" custLinFactNeighborX="-7919" custLinFactNeighborY="-349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9000" b="-39000"/>
          </a:stretch>
        </a:blipFill>
      </dgm:spPr>
    </dgm:pt>
    <dgm:pt modelId="{75E83D9C-1CA2-4D8A-9541-3A96867B4D90}" type="pres">
      <dgm:prSet presAssocID="{680C033D-ADF0-4637-AD1E-15E4E5C37033}" presName="txShp" presStyleLbl="node1" presStyleIdx="0" presStyleCnt="4" custScaleX="89458">
        <dgm:presLayoutVars>
          <dgm:bulletEnabled val="1"/>
        </dgm:presLayoutVars>
      </dgm:prSet>
      <dgm:spPr/>
    </dgm:pt>
    <dgm:pt modelId="{41CC0C38-82E3-4B2F-93D6-EAD9F6D94A5E}" type="pres">
      <dgm:prSet presAssocID="{4FCB4E54-430D-46DC-9173-52F149E96AC3}" presName="spacing" presStyleCnt="0"/>
      <dgm:spPr/>
    </dgm:pt>
    <dgm:pt modelId="{8637CE00-0163-4EE4-A030-181524A48590}" type="pres">
      <dgm:prSet presAssocID="{1AD16878-2F84-4B84-B2AC-6744D115CFCE}" presName="composite" presStyleCnt="0"/>
      <dgm:spPr/>
    </dgm:pt>
    <dgm:pt modelId="{F310DBA3-D163-4897-9454-6D99C0F9D49C}" type="pres">
      <dgm:prSet presAssocID="{1AD16878-2F84-4B84-B2AC-6744D115CFCE}" presName="imgShp" presStyleLbl="fgImgPlace1" presStyleIdx="1" presStyleCnt="4" custScaleX="155796" custScaleY="147917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9000" b="-39000"/>
          </a:stretch>
        </a:blipFill>
      </dgm:spPr>
    </dgm:pt>
    <dgm:pt modelId="{CB4429A5-973D-41FE-895F-A84FF42205C7}" type="pres">
      <dgm:prSet presAssocID="{1AD16878-2F84-4B84-B2AC-6744D115CFCE}" presName="txShp" presStyleLbl="node1" presStyleIdx="1" presStyleCnt="4" custScaleX="89866">
        <dgm:presLayoutVars>
          <dgm:bulletEnabled val="1"/>
        </dgm:presLayoutVars>
      </dgm:prSet>
      <dgm:spPr/>
    </dgm:pt>
    <dgm:pt modelId="{CF8E5A6C-C24B-4FEA-BC3C-BD88400341CE}" type="pres">
      <dgm:prSet presAssocID="{13791F03-EF3C-4073-8804-9DB2D8BA421F}" presName="spacing" presStyleCnt="0"/>
      <dgm:spPr/>
    </dgm:pt>
    <dgm:pt modelId="{EAF72B6E-CF37-474C-AAEF-AFE8896CD28C}" type="pres">
      <dgm:prSet presAssocID="{1F23DB35-D1C9-41B1-8959-08A215D6FC2C}" presName="composite" presStyleCnt="0"/>
      <dgm:spPr/>
    </dgm:pt>
    <dgm:pt modelId="{41005251-141B-4209-9648-48D28516FF17}" type="pres">
      <dgm:prSet presAssocID="{1F23DB35-D1C9-41B1-8959-08A215D6FC2C}" presName="imgShp" presStyleLbl="fgImgPlace1" presStyleIdx="2" presStyleCnt="4" custScaleX="160321" custScaleY="15160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1000" r="-61000"/>
          </a:stretch>
        </a:blipFill>
      </dgm:spPr>
    </dgm:pt>
    <dgm:pt modelId="{6CB1F691-E977-4702-A4B2-F23E7A310F2B}" type="pres">
      <dgm:prSet presAssocID="{1F23DB35-D1C9-41B1-8959-08A215D6FC2C}" presName="txShp" presStyleLbl="node1" presStyleIdx="2" presStyleCnt="4" custScaleX="91260">
        <dgm:presLayoutVars>
          <dgm:bulletEnabled val="1"/>
        </dgm:presLayoutVars>
      </dgm:prSet>
      <dgm:spPr/>
    </dgm:pt>
    <dgm:pt modelId="{6DB9FD96-C9D8-4414-B5E4-042450CD1E89}" type="pres">
      <dgm:prSet presAssocID="{01F23B27-0B60-48A8-AD57-48C324F8A7ED}" presName="spacing" presStyleCnt="0"/>
      <dgm:spPr/>
    </dgm:pt>
    <dgm:pt modelId="{6528C6A9-52B5-4ACB-A86F-D9355A588DD3}" type="pres">
      <dgm:prSet presAssocID="{61926D96-0DA1-48E3-9F0A-DD84D74EDA94}" presName="composite" presStyleCnt="0"/>
      <dgm:spPr/>
    </dgm:pt>
    <dgm:pt modelId="{ABF5B4E1-138B-49EF-A42A-AA49845FC4C4}" type="pres">
      <dgm:prSet presAssocID="{61926D96-0DA1-48E3-9F0A-DD84D74EDA94}" presName="imgShp" presStyleLbl="fgImgPlace1" presStyleIdx="3" presStyleCnt="4" custScaleX="162803" custScaleY="168534"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E646AE33-4D32-4805-BD31-6F6BAA7861E9}" type="pres">
      <dgm:prSet presAssocID="{61926D96-0DA1-48E3-9F0A-DD84D74EDA94}" presName="txShp" presStyleLbl="node1" presStyleIdx="3" presStyleCnt="4" custScaleX="91558">
        <dgm:presLayoutVars>
          <dgm:bulletEnabled val="1"/>
        </dgm:presLayoutVars>
      </dgm:prSet>
      <dgm:spPr/>
    </dgm:pt>
  </dgm:ptLst>
  <dgm:cxnLst>
    <dgm:cxn modelId="{4624D11B-CCA4-458A-A927-75A3D207E989}" srcId="{DC333851-18AA-4C48-8843-F18B5B7955EE}" destId="{1F23DB35-D1C9-41B1-8959-08A215D6FC2C}" srcOrd="2" destOrd="0" parTransId="{43269969-28CA-4011-90F8-DFA1F187A0D2}" sibTransId="{01F23B27-0B60-48A8-AD57-48C324F8A7ED}"/>
    <dgm:cxn modelId="{5A50BC26-1C77-41AD-BE81-F398EC66AD31}" type="presOf" srcId="{DC333851-18AA-4C48-8843-F18B5B7955EE}" destId="{17B1D6D4-6E2D-4A75-83F0-D0A8CCA90AB3}" srcOrd="0" destOrd="0" presId="urn:microsoft.com/office/officeart/2005/8/layout/vList3"/>
    <dgm:cxn modelId="{AD51E241-D49F-495D-A3CD-E0268D8FEF12}" type="presOf" srcId="{1AD16878-2F84-4B84-B2AC-6744D115CFCE}" destId="{CB4429A5-973D-41FE-895F-A84FF42205C7}" srcOrd="0" destOrd="0" presId="urn:microsoft.com/office/officeart/2005/8/layout/vList3"/>
    <dgm:cxn modelId="{19B2BF79-68C4-4394-8341-DF53BAD440A9}" type="presOf" srcId="{61926D96-0DA1-48E3-9F0A-DD84D74EDA94}" destId="{E646AE33-4D32-4805-BD31-6F6BAA7861E9}" srcOrd="0" destOrd="0" presId="urn:microsoft.com/office/officeart/2005/8/layout/vList3"/>
    <dgm:cxn modelId="{2D585A83-2D44-4A72-8759-A63F356D8170}" type="presOf" srcId="{1F23DB35-D1C9-41B1-8959-08A215D6FC2C}" destId="{6CB1F691-E977-4702-A4B2-F23E7A310F2B}" srcOrd="0" destOrd="0" presId="urn:microsoft.com/office/officeart/2005/8/layout/vList3"/>
    <dgm:cxn modelId="{4DFEA58F-987A-4FBB-9CBE-A7E65ED7359D}" srcId="{DC333851-18AA-4C48-8843-F18B5B7955EE}" destId="{680C033D-ADF0-4637-AD1E-15E4E5C37033}" srcOrd="0" destOrd="0" parTransId="{E517A1FD-5015-4513-A9E8-C17548EF2503}" sibTransId="{4FCB4E54-430D-46DC-9173-52F149E96AC3}"/>
    <dgm:cxn modelId="{D44D469F-D604-44FD-B0E9-04E15E451AA4}" type="presOf" srcId="{680C033D-ADF0-4637-AD1E-15E4E5C37033}" destId="{75E83D9C-1CA2-4D8A-9541-3A96867B4D90}" srcOrd="0" destOrd="0" presId="urn:microsoft.com/office/officeart/2005/8/layout/vList3"/>
    <dgm:cxn modelId="{21FB9FDE-C016-475E-846C-2A5617FB1912}" srcId="{DC333851-18AA-4C48-8843-F18B5B7955EE}" destId="{1AD16878-2F84-4B84-B2AC-6744D115CFCE}" srcOrd="1" destOrd="0" parTransId="{DB5A5153-B7A9-4F7D-B50F-862980CBD3F4}" sibTransId="{13791F03-EF3C-4073-8804-9DB2D8BA421F}"/>
    <dgm:cxn modelId="{BB0963F5-5175-4169-A7EE-DE7D9A798319}" srcId="{DC333851-18AA-4C48-8843-F18B5B7955EE}" destId="{61926D96-0DA1-48E3-9F0A-DD84D74EDA94}" srcOrd="3" destOrd="0" parTransId="{015EA3C2-2D5D-4011-B2D2-75D6C2781AAA}" sibTransId="{A6105801-1DEF-45A1-AD56-7AFDC7265BD7}"/>
    <dgm:cxn modelId="{B5DE4B34-34B4-4946-970A-C76159C2B41A}" type="presParOf" srcId="{17B1D6D4-6E2D-4A75-83F0-D0A8CCA90AB3}" destId="{978F8D4D-DDE3-44C9-86B3-F372B18F45AF}" srcOrd="0" destOrd="0" presId="urn:microsoft.com/office/officeart/2005/8/layout/vList3"/>
    <dgm:cxn modelId="{95E355C9-96E6-4863-AB6D-126ABA8B3E1D}" type="presParOf" srcId="{978F8D4D-DDE3-44C9-86B3-F372B18F45AF}" destId="{0F8AA13B-8D39-42E3-8A72-209C1A19C1AB}" srcOrd="0" destOrd="0" presId="urn:microsoft.com/office/officeart/2005/8/layout/vList3"/>
    <dgm:cxn modelId="{3F6BD188-8A67-40DC-95CF-1B973890D05C}" type="presParOf" srcId="{978F8D4D-DDE3-44C9-86B3-F372B18F45AF}" destId="{75E83D9C-1CA2-4D8A-9541-3A96867B4D90}" srcOrd="1" destOrd="0" presId="urn:microsoft.com/office/officeart/2005/8/layout/vList3"/>
    <dgm:cxn modelId="{FFDE85FA-3641-4D49-B32C-DE44EAE477F6}" type="presParOf" srcId="{17B1D6D4-6E2D-4A75-83F0-D0A8CCA90AB3}" destId="{41CC0C38-82E3-4B2F-93D6-EAD9F6D94A5E}" srcOrd="1" destOrd="0" presId="urn:microsoft.com/office/officeart/2005/8/layout/vList3"/>
    <dgm:cxn modelId="{2C803D63-3849-4371-B6A3-BAC307711331}" type="presParOf" srcId="{17B1D6D4-6E2D-4A75-83F0-D0A8CCA90AB3}" destId="{8637CE00-0163-4EE4-A030-181524A48590}" srcOrd="2" destOrd="0" presId="urn:microsoft.com/office/officeart/2005/8/layout/vList3"/>
    <dgm:cxn modelId="{6000A618-79A6-494E-AE92-4CAA40E6DEF1}" type="presParOf" srcId="{8637CE00-0163-4EE4-A030-181524A48590}" destId="{F310DBA3-D163-4897-9454-6D99C0F9D49C}" srcOrd="0" destOrd="0" presId="urn:microsoft.com/office/officeart/2005/8/layout/vList3"/>
    <dgm:cxn modelId="{71C69B86-962D-4A55-923B-93C0C434AA0D}" type="presParOf" srcId="{8637CE00-0163-4EE4-A030-181524A48590}" destId="{CB4429A5-973D-41FE-895F-A84FF42205C7}" srcOrd="1" destOrd="0" presId="urn:microsoft.com/office/officeart/2005/8/layout/vList3"/>
    <dgm:cxn modelId="{2F9DA21E-33CE-4AF8-AC3A-AC8EBAE21D60}" type="presParOf" srcId="{17B1D6D4-6E2D-4A75-83F0-D0A8CCA90AB3}" destId="{CF8E5A6C-C24B-4FEA-BC3C-BD88400341CE}" srcOrd="3" destOrd="0" presId="urn:microsoft.com/office/officeart/2005/8/layout/vList3"/>
    <dgm:cxn modelId="{11A4DE83-195A-4060-BD0F-6A629BF292B6}" type="presParOf" srcId="{17B1D6D4-6E2D-4A75-83F0-D0A8CCA90AB3}" destId="{EAF72B6E-CF37-474C-AAEF-AFE8896CD28C}" srcOrd="4" destOrd="0" presId="urn:microsoft.com/office/officeart/2005/8/layout/vList3"/>
    <dgm:cxn modelId="{BA965A4E-C09E-4DC7-9358-FF9F17FA40C4}" type="presParOf" srcId="{EAF72B6E-CF37-474C-AAEF-AFE8896CD28C}" destId="{41005251-141B-4209-9648-48D28516FF17}" srcOrd="0" destOrd="0" presId="urn:microsoft.com/office/officeart/2005/8/layout/vList3"/>
    <dgm:cxn modelId="{B4A5A448-2994-4113-83EA-C00A6A79D094}" type="presParOf" srcId="{EAF72B6E-CF37-474C-AAEF-AFE8896CD28C}" destId="{6CB1F691-E977-4702-A4B2-F23E7A310F2B}" srcOrd="1" destOrd="0" presId="urn:microsoft.com/office/officeart/2005/8/layout/vList3"/>
    <dgm:cxn modelId="{46FCAAB6-6F1F-476F-938A-9B2B6DAB2E1D}" type="presParOf" srcId="{17B1D6D4-6E2D-4A75-83F0-D0A8CCA90AB3}" destId="{6DB9FD96-C9D8-4414-B5E4-042450CD1E89}" srcOrd="5" destOrd="0" presId="urn:microsoft.com/office/officeart/2005/8/layout/vList3"/>
    <dgm:cxn modelId="{F1BEAAC3-E2B5-40F0-BA50-80C8AA0DC3B6}" type="presParOf" srcId="{17B1D6D4-6E2D-4A75-83F0-D0A8CCA90AB3}" destId="{6528C6A9-52B5-4ACB-A86F-D9355A588DD3}" srcOrd="6" destOrd="0" presId="urn:microsoft.com/office/officeart/2005/8/layout/vList3"/>
    <dgm:cxn modelId="{44FFCB31-16E1-458C-A6E8-471BFB543C12}" type="presParOf" srcId="{6528C6A9-52B5-4ACB-A86F-D9355A588DD3}" destId="{ABF5B4E1-138B-49EF-A42A-AA49845FC4C4}" srcOrd="0" destOrd="0" presId="urn:microsoft.com/office/officeart/2005/8/layout/vList3"/>
    <dgm:cxn modelId="{1D922EF1-DE60-4AB0-BCD8-113C15DEF6EA}" type="presParOf" srcId="{6528C6A9-52B5-4ACB-A86F-D9355A588DD3}" destId="{E646AE33-4D32-4805-BD31-6F6BAA7861E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B73FC4F-2E6E-4300-9F5E-CFEA776A2CA1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</dgm:pt>
    <dgm:pt modelId="{6D0466F5-72DD-4FF6-98B6-F4338DB7623F}">
      <dgm:prSet phldrT="[Texto]" custT="1"/>
      <dgm:spPr/>
      <dgm:t>
        <a:bodyPr/>
        <a:lstStyle/>
        <a:p>
          <a:r>
            <a:rPr lang="en" sz="1800" b="1" dirty="0">
              <a:latin typeface="+mn-lt"/>
              <a:sym typeface="Pontano Sans"/>
            </a:rPr>
            <a:t>1. Definición de </a:t>
          </a:r>
          <a:r>
            <a:rPr lang="es-ES_tradnl" sz="1800" b="1" dirty="0">
              <a:latin typeface="+mn-lt"/>
              <a:sym typeface="Pontano Sans"/>
            </a:rPr>
            <a:t>Plan de Fases</a:t>
          </a:r>
          <a:r>
            <a:rPr lang="en" sz="1800" b="1" dirty="0">
              <a:latin typeface="+mn-lt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FADA2259-719F-40BA-9BA5-6112CBD19BEF}" type="par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45785B7-124B-4EF3-AD69-E630EBE3A223}" type="sib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CA31E1C5-F2B2-4BCB-B051-BD2FED2F5B35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7F0633D3-2A64-43B8-984E-A164B0A19FBA}" type="par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D5002758-200C-4839-9906-28CC1F36CC45}" type="sib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358A14C5-0617-442D-B834-6A6030CA350A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dirty="0">
            <a:latin typeface="+mn-lt"/>
          </a:endParaRPr>
        </a:p>
      </dgm:t>
    </dgm:pt>
    <dgm:pt modelId="{37D6257C-B1D2-4669-84E5-87D66A59CE96}" type="par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570C3C3-3FFB-4BAE-A39B-8E5A7D7BFD85}" type="sib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CF5534D-FC1F-4F50-AD28-CF224EA7A761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dirty="0">
            <a:latin typeface="+mn-lt"/>
          </a:endParaRPr>
        </a:p>
      </dgm:t>
    </dgm:pt>
    <dgm:pt modelId="{F0B8A8E0-FFF2-4400-B198-1FFF3B3D7540}" type="sib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62C7981-441D-4BE1-96EE-966EE5FFEE0C}" type="par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3D19334-5D0D-40DA-B091-E2E20FC7ECE7}">
      <dgm:prSet phldrT="[Texto]" custT="1"/>
      <dgm:spPr/>
      <dgm:t>
        <a:bodyPr/>
        <a:lstStyle/>
        <a:p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dirty="0">
            <a:latin typeface="+mn-lt"/>
          </a:endParaRPr>
        </a:p>
      </dgm:t>
    </dgm:pt>
    <dgm:pt modelId="{A473001D-55AC-4FA7-9772-6EC240D50533}" type="sib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59D1123F-D036-4B01-888B-11CBF390755E}" type="par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820129A-8935-482F-A65F-4610F2F4FD46}">
      <dgm:prSet phldrT="[Texto]" custT="1"/>
      <dgm:spPr/>
      <dgm:t>
        <a:bodyPr/>
        <a:lstStyle/>
        <a:p>
          <a:r>
            <a:rPr lang="en" sz="1800" b="1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dirty="0">
            <a:latin typeface="+mn-lt"/>
          </a:endParaRPr>
        </a:p>
      </dgm:t>
    </dgm:pt>
    <dgm:pt modelId="{27ED14C9-B341-445A-8DB1-4440EC0163AF}" type="par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28DA06F3-4DEE-43FB-93F4-E000267D7923}" type="sib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EC0236C-6BCA-48DD-A6F7-4CDF7DA2F76A}" type="pres">
      <dgm:prSet presAssocID="{DB73FC4F-2E6E-4300-9F5E-CFEA776A2CA1}" presName="Name0" presStyleCnt="0">
        <dgm:presLayoutVars>
          <dgm:dir/>
          <dgm:resizeHandles val="exact"/>
        </dgm:presLayoutVars>
      </dgm:prSet>
      <dgm:spPr/>
    </dgm:pt>
    <dgm:pt modelId="{C3151423-F3B7-4DC6-8E55-1CD13A9C9C29}" type="pres">
      <dgm:prSet presAssocID="{DB73FC4F-2E6E-4300-9F5E-CFEA776A2CA1}" presName="arrow" presStyleLbl="bgShp" presStyleIdx="0" presStyleCnt="1" custScaleY="73881" custLinFactNeighborX="12821"/>
      <dgm:spPr>
        <a:solidFill>
          <a:schemeClr val="accent5">
            <a:lumMod val="40000"/>
            <a:lumOff val="60000"/>
          </a:schemeClr>
        </a:solidFill>
      </dgm:spPr>
    </dgm:pt>
    <dgm:pt modelId="{3BF96FC6-944E-49AB-9206-F9BC9B26B92B}" type="pres">
      <dgm:prSet presAssocID="{DB73FC4F-2E6E-4300-9F5E-CFEA776A2CA1}" presName="points" presStyleCnt="0"/>
      <dgm:spPr/>
    </dgm:pt>
    <dgm:pt modelId="{ED61C92C-B679-46BF-A6ED-933CB1C83AC4}" type="pres">
      <dgm:prSet presAssocID="{6D0466F5-72DD-4FF6-98B6-F4338DB7623F}" presName="compositeA" presStyleCnt="0"/>
      <dgm:spPr/>
    </dgm:pt>
    <dgm:pt modelId="{4CD5CEED-B6B0-4239-9AB2-1DDC0939FC41}" type="pres">
      <dgm:prSet presAssocID="{6D0466F5-72DD-4FF6-98B6-F4338DB7623F}" presName="textA" presStyleLbl="revTx" presStyleIdx="0" presStyleCnt="6" custScaleX="136359">
        <dgm:presLayoutVars>
          <dgm:bulletEnabled val="1"/>
        </dgm:presLayoutVars>
      </dgm:prSet>
      <dgm:spPr/>
    </dgm:pt>
    <dgm:pt modelId="{EF1140DD-46BD-49C9-837C-7FCF72CAFFB0}" type="pres">
      <dgm:prSet presAssocID="{6D0466F5-72DD-4FF6-98B6-F4338DB7623F}" presName="circleA" presStyleLbl="node1" presStyleIdx="0" presStyleCnt="6" custFlipVert="1" custScaleX="102986" custScaleY="113871" custLinFactNeighborX="-10066" custLinFactNeighborY="112"/>
      <dgm:spPr>
        <a:noFill/>
      </dgm:spPr>
    </dgm:pt>
    <dgm:pt modelId="{B01FCF11-7BCC-4E4B-A78D-7E89EED3EA82}" type="pres">
      <dgm:prSet presAssocID="{6D0466F5-72DD-4FF6-98B6-F4338DB7623F}" presName="spaceA" presStyleCnt="0"/>
      <dgm:spPr/>
    </dgm:pt>
    <dgm:pt modelId="{17E526FD-E757-4A32-A4EE-F087338C1B66}" type="pres">
      <dgm:prSet presAssocID="{145785B7-124B-4EF3-AD69-E630EBE3A223}" presName="space" presStyleCnt="0"/>
      <dgm:spPr/>
    </dgm:pt>
    <dgm:pt modelId="{EF40CB1A-64F8-43B2-9362-635AF40E80A7}" type="pres">
      <dgm:prSet presAssocID="{CA31E1C5-F2B2-4BCB-B051-BD2FED2F5B35}" presName="compositeB" presStyleCnt="0"/>
      <dgm:spPr/>
    </dgm:pt>
    <dgm:pt modelId="{560B9D70-52AE-4368-A99D-E12F9CBE466A}" type="pres">
      <dgm:prSet presAssocID="{CA31E1C5-F2B2-4BCB-B051-BD2FED2F5B35}" presName="textB" presStyleLbl="revTx" presStyleIdx="1" presStyleCnt="6" custScaleX="140451">
        <dgm:presLayoutVars>
          <dgm:bulletEnabled val="1"/>
        </dgm:presLayoutVars>
      </dgm:prSet>
      <dgm:spPr/>
    </dgm:pt>
    <dgm:pt modelId="{C4F7A36D-B903-46A5-BC5F-80101C292457}" type="pres">
      <dgm:prSet presAssocID="{CA31E1C5-F2B2-4BCB-B051-BD2FED2F5B35}" presName="circleB" presStyleLbl="node1" presStyleIdx="1" presStyleCnt="6"/>
      <dgm:spPr>
        <a:noFill/>
      </dgm:spPr>
    </dgm:pt>
    <dgm:pt modelId="{393A60FA-C442-4BB6-B807-B45666699F65}" type="pres">
      <dgm:prSet presAssocID="{CA31E1C5-F2B2-4BCB-B051-BD2FED2F5B35}" presName="spaceB" presStyleCnt="0"/>
      <dgm:spPr/>
    </dgm:pt>
    <dgm:pt modelId="{DFCB2CED-6C22-48E3-986D-B9B189BCD6FC}" type="pres">
      <dgm:prSet presAssocID="{D5002758-200C-4839-9906-28CC1F36CC45}" presName="space" presStyleCnt="0"/>
      <dgm:spPr/>
    </dgm:pt>
    <dgm:pt modelId="{E34AEF6D-0B0F-4193-B770-178F7E2C8EEB}" type="pres">
      <dgm:prSet presAssocID="{358A14C5-0617-442D-B834-6A6030CA350A}" presName="compositeA" presStyleCnt="0"/>
      <dgm:spPr/>
    </dgm:pt>
    <dgm:pt modelId="{B28BD45F-7E83-468B-A061-ADBED39AB0C6}" type="pres">
      <dgm:prSet presAssocID="{358A14C5-0617-442D-B834-6A6030CA350A}" presName="textA" presStyleLbl="revTx" presStyleIdx="2" presStyleCnt="6" custScaleX="125722">
        <dgm:presLayoutVars>
          <dgm:bulletEnabled val="1"/>
        </dgm:presLayoutVars>
      </dgm:prSet>
      <dgm:spPr/>
    </dgm:pt>
    <dgm:pt modelId="{ED3F447D-6474-4E04-983B-5756438140C5}" type="pres">
      <dgm:prSet presAssocID="{358A14C5-0617-442D-B834-6A6030CA350A}" presName="circleA" presStyleLbl="node1" presStyleIdx="2" presStyleCnt="6"/>
      <dgm:spPr>
        <a:noFill/>
      </dgm:spPr>
    </dgm:pt>
    <dgm:pt modelId="{116B4B10-AE28-4234-B078-159C729C86BF}" type="pres">
      <dgm:prSet presAssocID="{358A14C5-0617-442D-B834-6A6030CA350A}" presName="spaceA" presStyleCnt="0"/>
      <dgm:spPr/>
    </dgm:pt>
    <dgm:pt modelId="{53AE6E85-A90C-42A9-A06D-5C6CDAD77B43}" type="pres">
      <dgm:prSet presAssocID="{1570C3C3-3FFB-4BAE-A39B-8E5A7D7BFD85}" presName="space" presStyleCnt="0"/>
      <dgm:spPr/>
    </dgm:pt>
    <dgm:pt modelId="{49CF9D88-113D-4D6D-912B-674265A1DDBF}" type="pres">
      <dgm:prSet presAssocID="{8CF5534D-FC1F-4F50-AD28-CF224EA7A761}" presName="compositeB" presStyleCnt="0"/>
      <dgm:spPr/>
    </dgm:pt>
    <dgm:pt modelId="{FFA51EC0-9795-4EE1-83BC-B61090D21BED}" type="pres">
      <dgm:prSet presAssocID="{8CF5534D-FC1F-4F50-AD28-CF224EA7A761}" presName="textB" presStyleLbl="revTx" presStyleIdx="3" presStyleCnt="6" custScaleX="162860" custLinFactNeighborX="2716" custLinFactNeighborY="9368">
        <dgm:presLayoutVars>
          <dgm:bulletEnabled val="1"/>
        </dgm:presLayoutVars>
      </dgm:prSet>
      <dgm:spPr/>
    </dgm:pt>
    <dgm:pt modelId="{C2FF1F23-9B85-43FA-B4C6-09E39803A7D4}" type="pres">
      <dgm:prSet presAssocID="{8CF5534D-FC1F-4F50-AD28-CF224EA7A761}" presName="circleB" presStyleLbl="node1" presStyleIdx="3" presStyleCnt="6"/>
      <dgm:spPr>
        <a:noFill/>
      </dgm:spPr>
    </dgm:pt>
    <dgm:pt modelId="{B1786C77-4E05-4AF4-AA70-9FCFD2F9B13B}" type="pres">
      <dgm:prSet presAssocID="{8CF5534D-FC1F-4F50-AD28-CF224EA7A761}" presName="spaceB" presStyleCnt="0"/>
      <dgm:spPr/>
    </dgm:pt>
    <dgm:pt modelId="{8222CE61-B346-4067-AE40-7B8FDAF3D0EB}" type="pres">
      <dgm:prSet presAssocID="{F0B8A8E0-FFF2-4400-B198-1FFF3B3D7540}" presName="space" presStyleCnt="0"/>
      <dgm:spPr/>
    </dgm:pt>
    <dgm:pt modelId="{F3080B18-A170-443A-9C79-4123AD2D29DC}" type="pres">
      <dgm:prSet presAssocID="{A820129A-8935-482F-A65F-4610F2F4FD46}" presName="compositeA" presStyleCnt="0"/>
      <dgm:spPr/>
    </dgm:pt>
    <dgm:pt modelId="{2CD29B3C-7895-4D26-B975-8BA468753CFC}" type="pres">
      <dgm:prSet presAssocID="{A820129A-8935-482F-A65F-4610F2F4FD46}" presName="textA" presStyleLbl="revTx" presStyleIdx="4" presStyleCnt="6">
        <dgm:presLayoutVars>
          <dgm:bulletEnabled val="1"/>
        </dgm:presLayoutVars>
      </dgm:prSet>
      <dgm:spPr/>
    </dgm:pt>
    <dgm:pt modelId="{97C95453-436C-43B9-B768-B0F7FD358DD4}" type="pres">
      <dgm:prSet presAssocID="{A820129A-8935-482F-A65F-4610F2F4FD46}" presName="circleA" presStyleLbl="node1" presStyleIdx="4" presStyleCnt="6"/>
      <dgm:spPr>
        <a:noFill/>
      </dgm:spPr>
    </dgm:pt>
    <dgm:pt modelId="{7C98F8A2-4424-4890-AD28-9DAF76F5A14D}" type="pres">
      <dgm:prSet presAssocID="{A820129A-8935-482F-A65F-4610F2F4FD46}" presName="spaceA" presStyleCnt="0"/>
      <dgm:spPr/>
    </dgm:pt>
    <dgm:pt modelId="{6EF8DAB4-09FC-499B-A3F3-98A0E56CE357}" type="pres">
      <dgm:prSet presAssocID="{28DA06F3-4DEE-43FB-93F4-E000267D7923}" presName="space" presStyleCnt="0"/>
      <dgm:spPr/>
    </dgm:pt>
    <dgm:pt modelId="{705D4468-89B5-4CE8-B29D-C88B30FDF13A}" type="pres">
      <dgm:prSet presAssocID="{13D19334-5D0D-40DA-B091-E2E20FC7ECE7}" presName="compositeB" presStyleCnt="0"/>
      <dgm:spPr/>
    </dgm:pt>
    <dgm:pt modelId="{7DD816B4-A52D-4340-AE00-04FD4E2B4E94}" type="pres">
      <dgm:prSet presAssocID="{13D19334-5D0D-40DA-B091-E2E20FC7ECE7}" presName="textB" presStyleLbl="revTx" presStyleIdx="5" presStyleCnt="6" custScaleX="170595">
        <dgm:presLayoutVars>
          <dgm:bulletEnabled val="1"/>
        </dgm:presLayoutVars>
      </dgm:prSet>
      <dgm:spPr/>
    </dgm:pt>
    <dgm:pt modelId="{68ABD42A-2C1E-459C-8C51-B83AB2D8AB18}" type="pres">
      <dgm:prSet presAssocID="{13D19334-5D0D-40DA-B091-E2E20FC7ECE7}" presName="circleB" presStyleLbl="node1" presStyleIdx="5" presStyleCnt="6"/>
      <dgm:spPr>
        <a:noFill/>
      </dgm:spPr>
    </dgm:pt>
    <dgm:pt modelId="{824D0D5B-F001-4246-A834-209B6846E131}" type="pres">
      <dgm:prSet presAssocID="{13D19334-5D0D-40DA-B091-E2E20FC7ECE7}" presName="spaceB" presStyleCnt="0"/>
      <dgm:spPr/>
    </dgm:pt>
  </dgm:ptLst>
  <dgm:cxnLst>
    <dgm:cxn modelId="{1A0E041D-8410-4618-8A67-F2DF4C568B68}" type="presOf" srcId="{358A14C5-0617-442D-B834-6A6030CA350A}" destId="{B28BD45F-7E83-468B-A061-ADBED39AB0C6}" srcOrd="0" destOrd="0" presId="urn:microsoft.com/office/officeart/2005/8/layout/hProcess11"/>
    <dgm:cxn modelId="{B12A8931-F310-41F4-9E0D-DF724B737082}" srcId="{DB73FC4F-2E6E-4300-9F5E-CFEA776A2CA1}" destId="{A820129A-8935-482F-A65F-4610F2F4FD46}" srcOrd="4" destOrd="0" parTransId="{27ED14C9-B341-445A-8DB1-4440EC0163AF}" sibTransId="{28DA06F3-4DEE-43FB-93F4-E000267D7923}"/>
    <dgm:cxn modelId="{5EB71632-01A6-47C3-99B3-568278EE19C0}" type="presOf" srcId="{13D19334-5D0D-40DA-B091-E2E20FC7ECE7}" destId="{7DD816B4-A52D-4340-AE00-04FD4E2B4E94}" srcOrd="0" destOrd="0" presId="urn:microsoft.com/office/officeart/2005/8/layout/hProcess11"/>
    <dgm:cxn modelId="{F691153A-9F50-4F77-9F94-66D62CC79CED}" srcId="{DB73FC4F-2E6E-4300-9F5E-CFEA776A2CA1}" destId="{CA31E1C5-F2B2-4BCB-B051-BD2FED2F5B35}" srcOrd="1" destOrd="0" parTransId="{7F0633D3-2A64-43B8-984E-A164B0A19FBA}" sibTransId="{D5002758-200C-4839-9906-28CC1F36CC45}"/>
    <dgm:cxn modelId="{6C984A42-92DE-4EA2-922F-53485E0ED1E9}" type="presOf" srcId="{CA31E1C5-F2B2-4BCB-B051-BD2FED2F5B35}" destId="{560B9D70-52AE-4368-A99D-E12F9CBE466A}" srcOrd="0" destOrd="0" presId="urn:microsoft.com/office/officeart/2005/8/layout/hProcess11"/>
    <dgm:cxn modelId="{31D23E63-6536-43B1-A7F4-680A1827C1F5}" type="presOf" srcId="{8CF5534D-FC1F-4F50-AD28-CF224EA7A761}" destId="{FFA51EC0-9795-4EE1-83BC-B61090D21BED}" srcOrd="0" destOrd="0" presId="urn:microsoft.com/office/officeart/2005/8/layout/hProcess11"/>
    <dgm:cxn modelId="{6E053D4B-07A0-4717-AEF6-09AF4DDBEF08}" srcId="{DB73FC4F-2E6E-4300-9F5E-CFEA776A2CA1}" destId="{13D19334-5D0D-40DA-B091-E2E20FC7ECE7}" srcOrd="5" destOrd="0" parTransId="{59D1123F-D036-4B01-888B-11CBF390755E}" sibTransId="{A473001D-55AC-4FA7-9772-6EC240D50533}"/>
    <dgm:cxn modelId="{F8B1D285-989B-4D04-8F38-07A73511B52F}" type="presOf" srcId="{6D0466F5-72DD-4FF6-98B6-F4338DB7623F}" destId="{4CD5CEED-B6B0-4239-9AB2-1DDC0939FC41}" srcOrd="0" destOrd="0" presId="urn:microsoft.com/office/officeart/2005/8/layout/hProcess11"/>
    <dgm:cxn modelId="{68B574CD-8657-475B-BA8A-A0716C8262D1}" srcId="{DB73FC4F-2E6E-4300-9F5E-CFEA776A2CA1}" destId="{358A14C5-0617-442D-B834-6A6030CA350A}" srcOrd="2" destOrd="0" parTransId="{37D6257C-B1D2-4669-84E5-87D66A59CE96}" sibTransId="{1570C3C3-3FFB-4BAE-A39B-8E5A7D7BFD85}"/>
    <dgm:cxn modelId="{C4C13DD6-A4C9-4C47-A90F-58761DD19562}" srcId="{DB73FC4F-2E6E-4300-9F5E-CFEA776A2CA1}" destId="{6D0466F5-72DD-4FF6-98B6-F4338DB7623F}" srcOrd="0" destOrd="0" parTransId="{FADA2259-719F-40BA-9BA5-6112CBD19BEF}" sibTransId="{145785B7-124B-4EF3-AD69-E630EBE3A223}"/>
    <dgm:cxn modelId="{92A616F2-E3A8-4807-A30D-50DD78822F57}" type="presOf" srcId="{A820129A-8935-482F-A65F-4610F2F4FD46}" destId="{2CD29B3C-7895-4D26-B975-8BA468753CFC}" srcOrd="0" destOrd="0" presId="urn:microsoft.com/office/officeart/2005/8/layout/hProcess11"/>
    <dgm:cxn modelId="{C3A5CFF2-5125-4EB5-8586-196C2C76AB0D}" type="presOf" srcId="{DB73FC4F-2E6E-4300-9F5E-CFEA776A2CA1}" destId="{AEC0236C-6BCA-48DD-A6F7-4CDF7DA2F76A}" srcOrd="0" destOrd="0" presId="urn:microsoft.com/office/officeart/2005/8/layout/hProcess11"/>
    <dgm:cxn modelId="{FEB1F2FA-26CA-424E-B9B2-5730016C3D44}" srcId="{DB73FC4F-2E6E-4300-9F5E-CFEA776A2CA1}" destId="{8CF5534D-FC1F-4F50-AD28-CF224EA7A761}" srcOrd="3" destOrd="0" parTransId="{862C7981-441D-4BE1-96EE-966EE5FFEE0C}" sibTransId="{F0B8A8E0-FFF2-4400-B198-1FFF3B3D7540}"/>
    <dgm:cxn modelId="{2E6BDC2F-9504-4E12-98FE-0C62D566F5D1}" type="presParOf" srcId="{AEC0236C-6BCA-48DD-A6F7-4CDF7DA2F76A}" destId="{C3151423-F3B7-4DC6-8E55-1CD13A9C9C29}" srcOrd="0" destOrd="0" presId="urn:microsoft.com/office/officeart/2005/8/layout/hProcess11"/>
    <dgm:cxn modelId="{C0C288EB-2E7D-426D-9271-20D8DB23F9D0}" type="presParOf" srcId="{AEC0236C-6BCA-48DD-A6F7-4CDF7DA2F76A}" destId="{3BF96FC6-944E-49AB-9206-F9BC9B26B92B}" srcOrd="1" destOrd="0" presId="urn:microsoft.com/office/officeart/2005/8/layout/hProcess11"/>
    <dgm:cxn modelId="{AE303DBA-B919-4D6D-BA83-519F468355FB}" type="presParOf" srcId="{3BF96FC6-944E-49AB-9206-F9BC9B26B92B}" destId="{ED61C92C-B679-46BF-A6ED-933CB1C83AC4}" srcOrd="0" destOrd="0" presId="urn:microsoft.com/office/officeart/2005/8/layout/hProcess11"/>
    <dgm:cxn modelId="{FB2EF257-CE7F-4481-9119-E82FB127778F}" type="presParOf" srcId="{ED61C92C-B679-46BF-A6ED-933CB1C83AC4}" destId="{4CD5CEED-B6B0-4239-9AB2-1DDC0939FC41}" srcOrd="0" destOrd="0" presId="urn:microsoft.com/office/officeart/2005/8/layout/hProcess11"/>
    <dgm:cxn modelId="{88DA387D-50C5-4068-A037-3736E0A2D80C}" type="presParOf" srcId="{ED61C92C-B679-46BF-A6ED-933CB1C83AC4}" destId="{EF1140DD-46BD-49C9-837C-7FCF72CAFFB0}" srcOrd="1" destOrd="0" presId="urn:microsoft.com/office/officeart/2005/8/layout/hProcess11"/>
    <dgm:cxn modelId="{381EB20F-D5BD-4047-9626-DFD6E9B579BF}" type="presParOf" srcId="{ED61C92C-B679-46BF-A6ED-933CB1C83AC4}" destId="{B01FCF11-7BCC-4E4B-A78D-7E89EED3EA82}" srcOrd="2" destOrd="0" presId="urn:microsoft.com/office/officeart/2005/8/layout/hProcess11"/>
    <dgm:cxn modelId="{052F949C-A34A-423A-94ED-1B924C0E01FD}" type="presParOf" srcId="{3BF96FC6-944E-49AB-9206-F9BC9B26B92B}" destId="{17E526FD-E757-4A32-A4EE-F087338C1B66}" srcOrd="1" destOrd="0" presId="urn:microsoft.com/office/officeart/2005/8/layout/hProcess11"/>
    <dgm:cxn modelId="{2972E830-9029-4A85-89D3-C707997DA80A}" type="presParOf" srcId="{3BF96FC6-944E-49AB-9206-F9BC9B26B92B}" destId="{EF40CB1A-64F8-43B2-9362-635AF40E80A7}" srcOrd="2" destOrd="0" presId="urn:microsoft.com/office/officeart/2005/8/layout/hProcess11"/>
    <dgm:cxn modelId="{CD6A73E8-E4A5-415C-B7B0-56D1BD398CDF}" type="presParOf" srcId="{EF40CB1A-64F8-43B2-9362-635AF40E80A7}" destId="{560B9D70-52AE-4368-A99D-E12F9CBE466A}" srcOrd="0" destOrd="0" presId="urn:microsoft.com/office/officeart/2005/8/layout/hProcess11"/>
    <dgm:cxn modelId="{58902DED-653B-4EAB-9904-284416E621C0}" type="presParOf" srcId="{EF40CB1A-64F8-43B2-9362-635AF40E80A7}" destId="{C4F7A36D-B903-46A5-BC5F-80101C292457}" srcOrd="1" destOrd="0" presId="urn:microsoft.com/office/officeart/2005/8/layout/hProcess11"/>
    <dgm:cxn modelId="{EE820AC8-EFDD-4165-ACA1-62ADFB338121}" type="presParOf" srcId="{EF40CB1A-64F8-43B2-9362-635AF40E80A7}" destId="{393A60FA-C442-4BB6-B807-B45666699F65}" srcOrd="2" destOrd="0" presId="urn:microsoft.com/office/officeart/2005/8/layout/hProcess11"/>
    <dgm:cxn modelId="{1F840CDD-2E54-4B5E-A61A-4C044FF2822A}" type="presParOf" srcId="{3BF96FC6-944E-49AB-9206-F9BC9B26B92B}" destId="{DFCB2CED-6C22-48E3-986D-B9B189BCD6FC}" srcOrd="3" destOrd="0" presId="urn:microsoft.com/office/officeart/2005/8/layout/hProcess11"/>
    <dgm:cxn modelId="{7E43E12E-3225-4CB7-847F-410F6835B7EF}" type="presParOf" srcId="{3BF96FC6-944E-49AB-9206-F9BC9B26B92B}" destId="{E34AEF6D-0B0F-4193-B770-178F7E2C8EEB}" srcOrd="4" destOrd="0" presId="urn:microsoft.com/office/officeart/2005/8/layout/hProcess11"/>
    <dgm:cxn modelId="{F63ECF67-8F3E-497C-BD4C-3FA72476071D}" type="presParOf" srcId="{E34AEF6D-0B0F-4193-B770-178F7E2C8EEB}" destId="{B28BD45F-7E83-468B-A061-ADBED39AB0C6}" srcOrd="0" destOrd="0" presId="urn:microsoft.com/office/officeart/2005/8/layout/hProcess11"/>
    <dgm:cxn modelId="{94F44C3B-5583-4EC4-9367-08479F89B6E8}" type="presParOf" srcId="{E34AEF6D-0B0F-4193-B770-178F7E2C8EEB}" destId="{ED3F447D-6474-4E04-983B-5756438140C5}" srcOrd="1" destOrd="0" presId="urn:microsoft.com/office/officeart/2005/8/layout/hProcess11"/>
    <dgm:cxn modelId="{5BAFB72E-799A-41A7-AB65-F8AC348E7548}" type="presParOf" srcId="{E34AEF6D-0B0F-4193-B770-178F7E2C8EEB}" destId="{116B4B10-AE28-4234-B078-159C729C86BF}" srcOrd="2" destOrd="0" presId="urn:microsoft.com/office/officeart/2005/8/layout/hProcess11"/>
    <dgm:cxn modelId="{4C12DC7C-938D-4B2A-9F19-736ACC0B44B8}" type="presParOf" srcId="{3BF96FC6-944E-49AB-9206-F9BC9B26B92B}" destId="{53AE6E85-A90C-42A9-A06D-5C6CDAD77B43}" srcOrd="5" destOrd="0" presId="urn:microsoft.com/office/officeart/2005/8/layout/hProcess11"/>
    <dgm:cxn modelId="{A0B65DE4-6842-4A9B-8C46-B017E919C57C}" type="presParOf" srcId="{3BF96FC6-944E-49AB-9206-F9BC9B26B92B}" destId="{49CF9D88-113D-4D6D-912B-674265A1DDBF}" srcOrd="6" destOrd="0" presId="urn:microsoft.com/office/officeart/2005/8/layout/hProcess11"/>
    <dgm:cxn modelId="{7F799B73-643E-4D61-A8AB-670449B43E30}" type="presParOf" srcId="{49CF9D88-113D-4D6D-912B-674265A1DDBF}" destId="{FFA51EC0-9795-4EE1-83BC-B61090D21BED}" srcOrd="0" destOrd="0" presId="urn:microsoft.com/office/officeart/2005/8/layout/hProcess11"/>
    <dgm:cxn modelId="{F17AE4B7-7D76-4E40-9FD5-4920C0088B82}" type="presParOf" srcId="{49CF9D88-113D-4D6D-912B-674265A1DDBF}" destId="{C2FF1F23-9B85-43FA-B4C6-09E39803A7D4}" srcOrd="1" destOrd="0" presId="urn:microsoft.com/office/officeart/2005/8/layout/hProcess11"/>
    <dgm:cxn modelId="{70C2DE81-22E9-4245-9260-E163DAE048F8}" type="presParOf" srcId="{49CF9D88-113D-4D6D-912B-674265A1DDBF}" destId="{B1786C77-4E05-4AF4-AA70-9FCFD2F9B13B}" srcOrd="2" destOrd="0" presId="urn:microsoft.com/office/officeart/2005/8/layout/hProcess11"/>
    <dgm:cxn modelId="{2E925A27-7F0B-4865-A07C-9093DD7E7BE8}" type="presParOf" srcId="{3BF96FC6-944E-49AB-9206-F9BC9B26B92B}" destId="{8222CE61-B346-4067-AE40-7B8FDAF3D0EB}" srcOrd="7" destOrd="0" presId="urn:microsoft.com/office/officeart/2005/8/layout/hProcess11"/>
    <dgm:cxn modelId="{D7DD1CF3-D1A9-4E2C-869F-3CAAA38A98F9}" type="presParOf" srcId="{3BF96FC6-944E-49AB-9206-F9BC9B26B92B}" destId="{F3080B18-A170-443A-9C79-4123AD2D29DC}" srcOrd="8" destOrd="0" presId="urn:microsoft.com/office/officeart/2005/8/layout/hProcess11"/>
    <dgm:cxn modelId="{67D93DDA-9C7E-4FB0-A2BE-FBB4C7DCD4B8}" type="presParOf" srcId="{F3080B18-A170-443A-9C79-4123AD2D29DC}" destId="{2CD29B3C-7895-4D26-B975-8BA468753CFC}" srcOrd="0" destOrd="0" presId="urn:microsoft.com/office/officeart/2005/8/layout/hProcess11"/>
    <dgm:cxn modelId="{F3CFD589-DC61-4B28-8651-EBF70EBA9C3F}" type="presParOf" srcId="{F3080B18-A170-443A-9C79-4123AD2D29DC}" destId="{97C95453-436C-43B9-B768-B0F7FD358DD4}" srcOrd="1" destOrd="0" presId="urn:microsoft.com/office/officeart/2005/8/layout/hProcess11"/>
    <dgm:cxn modelId="{D1223560-FA01-4B75-8FA7-87D3014E320F}" type="presParOf" srcId="{F3080B18-A170-443A-9C79-4123AD2D29DC}" destId="{7C98F8A2-4424-4890-AD28-9DAF76F5A14D}" srcOrd="2" destOrd="0" presId="urn:microsoft.com/office/officeart/2005/8/layout/hProcess11"/>
    <dgm:cxn modelId="{D328A7D1-5476-4EAA-83CC-EE17FE243F06}" type="presParOf" srcId="{3BF96FC6-944E-49AB-9206-F9BC9B26B92B}" destId="{6EF8DAB4-09FC-499B-A3F3-98A0E56CE357}" srcOrd="9" destOrd="0" presId="urn:microsoft.com/office/officeart/2005/8/layout/hProcess11"/>
    <dgm:cxn modelId="{C9F3A2F9-0172-4E80-82D2-EB1858118B94}" type="presParOf" srcId="{3BF96FC6-944E-49AB-9206-F9BC9B26B92B}" destId="{705D4468-89B5-4CE8-B29D-C88B30FDF13A}" srcOrd="10" destOrd="0" presId="urn:microsoft.com/office/officeart/2005/8/layout/hProcess11"/>
    <dgm:cxn modelId="{D64EC048-B0AE-410B-9F0D-821E92CA927E}" type="presParOf" srcId="{705D4468-89B5-4CE8-B29D-C88B30FDF13A}" destId="{7DD816B4-A52D-4340-AE00-04FD4E2B4E94}" srcOrd="0" destOrd="0" presId="urn:microsoft.com/office/officeart/2005/8/layout/hProcess11"/>
    <dgm:cxn modelId="{477C62DA-CBE1-4CD4-B6C4-D275C5D63CC6}" type="presParOf" srcId="{705D4468-89B5-4CE8-B29D-C88B30FDF13A}" destId="{68ABD42A-2C1E-459C-8C51-B83AB2D8AB18}" srcOrd="1" destOrd="0" presId="urn:microsoft.com/office/officeart/2005/8/layout/hProcess11"/>
    <dgm:cxn modelId="{466FFF71-0839-4D47-AFB2-EBDDCD0386D7}" type="presParOf" srcId="{705D4468-89B5-4CE8-B29D-C88B30FDF13A}" destId="{824D0D5B-F001-4246-A834-209B6846E13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73FC4F-2E6E-4300-9F5E-CFEA776A2CA1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</dgm:pt>
    <dgm:pt modelId="{6D0466F5-72DD-4FF6-98B6-F4338DB7623F}">
      <dgm:prSet phldrT="[Texto]" custT="1"/>
      <dgm:spPr/>
      <dgm:t>
        <a:bodyPr/>
        <a:lstStyle/>
        <a:p>
          <a:r>
            <a:rPr lang="en" sz="1800" b="1" dirty="0">
              <a:latin typeface="+mn-lt"/>
              <a:sym typeface="Pontano Sans"/>
            </a:rPr>
            <a:t>1. Definición de </a:t>
          </a:r>
          <a:r>
            <a:rPr lang="es-ES_tradnl" sz="1800" b="1" dirty="0">
              <a:latin typeface="+mn-lt"/>
              <a:sym typeface="Pontano Sans"/>
            </a:rPr>
            <a:t>Plan de Fases</a:t>
          </a:r>
          <a:r>
            <a:rPr lang="en" sz="1800" b="1" dirty="0">
              <a:latin typeface="+mn-lt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FADA2259-719F-40BA-9BA5-6112CBD19BEF}" type="par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45785B7-124B-4EF3-AD69-E630EBE3A223}" type="sib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CA31E1C5-F2B2-4BCB-B051-BD2FED2F5B35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7F0633D3-2A64-43B8-984E-A164B0A19FBA}" type="par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D5002758-200C-4839-9906-28CC1F36CC45}" type="sib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358A14C5-0617-442D-B834-6A6030CA350A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dirty="0">
            <a:latin typeface="+mn-lt"/>
          </a:endParaRPr>
        </a:p>
      </dgm:t>
    </dgm:pt>
    <dgm:pt modelId="{37D6257C-B1D2-4669-84E5-87D66A59CE96}" type="par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570C3C3-3FFB-4BAE-A39B-8E5A7D7BFD85}" type="sib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CF5534D-FC1F-4F50-AD28-CF224EA7A761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dirty="0">
            <a:latin typeface="+mn-lt"/>
          </a:endParaRPr>
        </a:p>
      </dgm:t>
    </dgm:pt>
    <dgm:pt modelId="{F0B8A8E0-FFF2-4400-B198-1FFF3B3D7540}" type="sib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62C7981-441D-4BE1-96EE-966EE5FFEE0C}" type="par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3D19334-5D0D-40DA-B091-E2E20FC7ECE7}">
      <dgm:prSet phldrT="[Texto]" custT="1"/>
      <dgm:spPr/>
      <dgm:t>
        <a:bodyPr/>
        <a:lstStyle/>
        <a:p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dirty="0">
            <a:latin typeface="+mn-lt"/>
          </a:endParaRPr>
        </a:p>
      </dgm:t>
    </dgm:pt>
    <dgm:pt modelId="{A473001D-55AC-4FA7-9772-6EC240D50533}" type="sib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59D1123F-D036-4B01-888B-11CBF390755E}" type="par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820129A-8935-482F-A65F-4610F2F4FD46}">
      <dgm:prSet phldrT="[Texto]" custT="1"/>
      <dgm:spPr/>
      <dgm:t>
        <a:bodyPr/>
        <a:lstStyle/>
        <a:p>
          <a:r>
            <a:rPr lang="en" sz="1800" b="1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dirty="0">
            <a:latin typeface="+mn-lt"/>
          </a:endParaRPr>
        </a:p>
      </dgm:t>
    </dgm:pt>
    <dgm:pt modelId="{27ED14C9-B341-445A-8DB1-4440EC0163AF}" type="par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28DA06F3-4DEE-43FB-93F4-E000267D7923}" type="sib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EC0236C-6BCA-48DD-A6F7-4CDF7DA2F76A}" type="pres">
      <dgm:prSet presAssocID="{DB73FC4F-2E6E-4300-9F5E-CFEA776A2CA1}" presName="Name0" presStyleCnt="0">
        <dgm:presLayoutVars>
          <dgm:dir/>
          <dgm:resizeHandles val="exact"/>
        </dgm:presLayoutVars>
      </dgm:prSet>
      <dgm:spPr/>
    </dgm:pt>
    <dgm:pt modelId="{C3151423-F3B7-4DC6-8E55-1CD13A9C9C29}" type="pres">
      <dgm:prSet presAssocID="{DB73FC4F-2E6E-4300-9F5E-CFEA776A2CA1}" presName="arrow" presStyleLbl="bgShp" presStyleIdx="0" presStyleCnt="1" custScaleY="73881" custLinFactNeighborX="12821"/>
      <dgm:spPr>
        <a:solidFill>
          <a:schemeClr val="accent5">
            <a:lumMod val="40000"/>
            <a:lumOff val="60000"/>
          </a:schemeClr>
        </a:solidFill>
      </dgm:spPr>
    </dgm:pt>
    <dgm:pt modelId="{3BF96FC6-944E-49AB-9206-F9BC9B26B92B}" type="pres">
      <dgm:prSet presAssocID="{DB73FC4F-2E6E-4300-9F5E-CFEA776A2CA1}" presName="points" presStyleCnt="0"/>
      <dgm:spPr/>
    </dgm:pt>
    <dgm:pt modelId="{ED61C92C-B679-46BF-A6ED-933CB1C83AC4}" type="pres">
      <dgm:prSet presAssocID="{6D0466F5-72DD-4FF6-98B6-F4338DB7623F}" presName="compositeA" presStyleCnt="0"/>
      <dgm:spPr/>
    </dgm:pt>
    <dgm:pt modelId="{4CD5CEED-B6B0-4239-9AB2-1DDC0939FC41}" type="pres">
      <dgm:prSet presAssocID="{6D0466F5-72DD-4FF6-98B6-F4338DB7623F}" presName="textA" presStyleLbl="revTx" presStyleIdx="0" presStyleCnt="6" custScaleX="136359">
        <dgm:presLayoutVars>
          <dgm:bulletEnabled val="1"/>
        </dgm:presLayoutVars>
      </dgm:prSet>
      <dgm:spPr/>
    </dgm:pt>
    <dgm:pt modelId="{EF1140DD-46BD-49C9-837C-7FCF72CAFFB0}" type="pres">
      <dgm:prSet presAssocID="{6D0466F5-72DD-4FF6-98B6-F4338DB7623F}" presName="circleA" presStyleLbl="node1" presStyleIdx="0" presStyleCnt="6" custFlipVert="1" custScaleX="102986" custScaleY="113871" custLinFactNeighborX="-10066" custLinFactNeighborY="112"/>
      <dgm:spPr>
        <a:noFill/>
      </dgm:spPr>
    </dgm:pt>
    <dgm:pt modelId="{B01FCF11-7BCC-4E4B-A78D-7E89EED3EA82}" type="pres">
      <dgm:prSet presAssocID="{6D0466F5-72DD-4FF6-98B6-F4338DB7623F}" presName="spaceA" presStyleCnt="0"/>
      <dgm:spPr/>
    </dgm:pt>
    <dgm:pt modelId="{17E526FD-E757-4A32-A4EE-F087338C1B66}" type="pres">
      <dgm:prSet presAssocID="{145785B7-124B-4EF3-AD69-E630EBE3A223}" presName="space" presStyleCnt="0"/>
      <dgm:spPr/>
    </dgm:pt>
    <dgm:pt modelId="{EF40CB1A-64F8-43B2-9362-635AF40E80A7}" type="pres">
      <dgm:prSet presAssocID="{CA31E1C5-F2B2-4BCB-B051-BD2FED2F5B35}" presName="compositeB" presStyleCnt="0"/>
      <dgm:spPr/>
    </dgm:pt>
    <dgm:pt modelId="{560B9D70-52AE-4368-A99D-E12F9CBE466A}" type="pres">
      <dgm:prSet presAssocID="{CA31E1C5-F2B2-4BCB-B051-BD2FED2F5B35}" presName="textB" presStyleLbl="revTx" presStyleIdx="1" presStyleCnt="6" custScaleX="140451">
        <dgm:presLayoutVars>
          <dgm:bulletEnabled val="1"/>
        </dgm:presLayoutVars>
      </dgm:prSet>
      <dgm:spPr/>
    </dgm:pt>
    <dgm:pt modelId="{C4F7A36D-B903-46A5-BC5F-80101C292457}" type="pres">
      <dgm:prSet presAssocID="{CA31E1C5-F2B2-4BCB-B051-BD2FED2F5B35}" presName="circleB" presStyleLbl="node1" presStyleIdx="1" presStyleCnt="6"/>
      <dgm:spPr>
        <a:noFill/>
      </dgm:spPr>
    </dgm:pt>
    <dgm:pt modelId="{393A60FA-C442-4BB6-B807-B45666699F65}" type="pres">
      <dgm:prSet presAssocID="{CA31E1C5-F2B2-4BCB-B051-BD2FED2F5B35}" presName="spaceB" presStyleCnt="0"/>
      <dgm:spPr/>
    </dgm:pt>
    <dgm:pt modelId="{DFCB2CED-6C22-48E3-986D-B9B189BCD6FC}" type="pres">
      <dgm:prSet presAssocID="{D5002758-200C-4839-9906-28CC1F36CC45}" presName="space" presStyleCnt="0"/>
      <dgm:spPr/>
    </dgm:pt>
    <dgm:pt modelId="{E34AEF6D-0B0F-4193-B770-178F7E2C8EEB}" type="pres">
      <dgm:prSet presAssocID="{358A14C5-0617-442D-B834-6A6030CA350A}" presName="compositeA" presStyleCnt="0"/>
      <dgm:spPr/>
    </dgm:pt>
    <dgm:pt modelId="{B28BD45F-7E83-468B-A061-ADBED39AB0C6}" type="pres">
      <dgm:prSet presAssocID="{358A14C5-0617-442D-B834-6A6030CA350A}" presName="textA" presStyleLbl="revTx" presStyleIdx="2" presStyleCnt="6" custScaleX="125722">
        <dgm:presLayoutVars>
          <dgm:bulletEnabled val="1"/>
        </dgm:presLayoutVars>
      </dgm:prSet>
      <dgm:spPr/>
    </dgm:pt>
    <dgm:pt modelId="{ED3F447D-6474-4E04-983B-5756438140C5}" type="pres">
      <dgm:prSet presAssocID="{358A14C5-0617-442D-B834-6A6030CA350A}" presName="circleA" presStyleLbl="node1" presStyleIdx="2" presStyleCnt="6"/>
      <dgm:spPr>
        <a:noFill/>
      </dgm:spPr>
    </dgm:pt>
    <dgm:pt modelId="{116B4B10-AE28-4234-B078-159C729C86BF}" type="pres">
      <dgm:prSet presAssocID="{358A14C5-0617-442D-B834-6A6030CA350A}" presName="spaceA" presStyleCnt="0"/>
      <dgm:spPr/>
    </dgm:pt>
    <dgm:pt modelId="{53AE6E85-A90C-42A9-A06D-5C6CDAD77B43}" type="pres">
      <dgm:prSet presAssocID="{1570C3C3-3FFB-4BAE-A39B-8E5A7D7BFD85}" presName="space" presStyleCnt="0"/>
      <dgm:spPr/>
    </dgm:pt>
    <dgm:pt modelId="{49CF9D88-113D-4D6D-912B-674265A1DDBF}" type="pres">
      <dgm:prSet presAssocID="{8CF5534D-FC1F-4F50-AD28-CF224EA7A761}" presName="compositeB" presStyleCnt="0"/>
      <dgm:spPr/>
    </dgm:pt>
    <dgm:pt modelId="{FFA51EC0-9795-4EE1-83BC-B61090D21BED}" type="pres">
      <dgm:prSet presAssocID="{8CF5534D-FC1F-4F50-AD28-CF224EA7A761}" presName="textB" presStyleLbl="revTx" presStyleIdx="3" presStyleCnt="6" custScaleX="162860" custLinFactNeighborX="2716" custLinFactNeighborY="9368">
        <dgm:presLayoutVars>
          <dgm:bulletEnabled val="1"/>
        </dgm:presLayoutVars>
      </dgm:prSet>
      <dgm:spPr/>
    </dgm:pt>
    <dgm:pt modelId="{C2FF1F23-9B85-43FA-B4C6-09E39803A7D4}" type="pres">
      <dgm:prSet presAssocID="{8CF5534D-FC1F-4F50-AD28-CF224EA7A761}" presName="circleB" presStyleLbl="node1" presStyleIdx="3" presStyleCnt="6"/>
      <dgm:spPr>
        <a:noFill/>
      </dgm:spPr>
    </dgm:pt>
    <dgm:pt modelId="{B1786C77-4E05-4AF4-AA70-9FCFD2F9B13B}" type="pres">
      <dgm:prSet presAssocID="{8CF5534D-FC1F-4F50-AD28-CF224EA7A761}" presName="spaceB" presStyleCnt="0"/>
      <dgm:spPr/>
    </dgm:pt>
    <dgm:pt modelId="{8222CE61-B346-4067-AE40-7B8FDAF3D0EB}" type="pres">
      <dgm:prSet presAssocID="{F0B8A8E0-FFF2-4400-B198-1FFF3B3D7540}" presName="space" presStyleCnt="0"/>
      <dgm:spPr/>
    </dgm:pt>
    <dgm:pt modelId="{F3080B18-A170-443A-9C79-4123AD2D29DC}" type="pres">
      <dgm:prSet presAssocID="{A820129A-8935-482F-A65F-4610F2F4FD46}" presName="compositeA" presStyleCnt="0"/>
      <dgm:spPr/>
    </dgm:pt>
    <dgm:pt modelId="{2CD29B3C-7895-4D26-B975-8BA468753CFC}" type="pres">
      <dgm:prSet presAssocID="{A820129A-8935-482F-A65F-4610F2F4FD46}" presName="textA" presStyleLbl="revTx" presStyleIdx="4" presStyleCnt="6">
        <dgm:presLayoutVars>
          <dgm:bulletEnabled val="1"/>
        </dgm:presLayoutVars>
      </dgm:prSet>
      <dgm:spPr/>
    </dgm:pt>
    <dgm:pt modelId="{97C95453-436C-43B9-B768-B0F7FD358DD4}" type="pres">
      <dgm:prSet presAssocID="{A820129A-8935-482F-A65F-4610F2F4FD46}" presName="circleA" presStyleLbl="node1" presStyleIdx="4" presStyleCnt="6"/>
      <dgm:spPr>
        <a:noFill/>
      </dgm:spPr>
    </dgm:pt>
    <dgm:pt modelId="{7C98F8A2-4424-4890-AD28-9DAF76F5A14D}" type="pres">
      <dgm:prSet presAssocID="{A820129A-8935-482F-A65F-4610F2F4FD46}" presName="spaceA" presStyleCnt="0"/>
      <dgm:spPr/>
    </dgm:pt>
    <dgm:pt modelId="{6EF8DAB4-09FC-499B-A3F3-98A0E56CE357}" type="pres">
      <dgm:prSet presAssocID="{28DA06F3-4DEE-43FB-93F4-E000267D7923}" presName="space" presStyleCnt="0"/>
      <dgm:spPr/>
    </dgm:pt>
    <dgm:pt modelId="{705D4468-89B5-4CE8-B29D-C88B30FDF13A}" type="pres">
      <dgm:prSet presAssocID="{13D19334-5D0D-40DA-B091-E2E20FC7ECE7}" presName="compositeB" presStyleCnt="0"/>
      <dgm:spPr/>
    </dgm:pt>
    <dgm:pt modelId="{7DD816B4-A52D-4340-AE00-04FD4E2B4E94}" type="pres">
      <dgm:prSet presAssocID="{13D19334-5D0D-40DA-B091-E2E20FC7ECE7}" presName="textB" presStyleLbl="revTx" presStyleIdx="5" presStyleCnt="6" custScaleX="170595">
        <dgm:presLayoutVars>
          <dgm:bulletEnabled val="1"/>
        </dgm:presLayoutVars>
      </dgm:prSet>
      <dgm:spPr/>
    </dgm:pt>
    <dgm:pt modelId="{68ABD42A-2C1E-459C-8C51-B83AB2D8AB18}" type="pres">
      <dgm:prSet presAssocID="{13D19334-5D0D-40DA-B091-E2E20FC7ECE7}" presName="circleB" presStyleLbl="node1" presStyleIdx="5" presStyleCnt="6"/>
      <dgm:spPr>
        <a:noFill/>
      </dgm:spPr>
    </dgm:pt>
    <dgm:pt modelId="{824D0D5B-F001-4246-A834-209B6846E131}" type="pres">
      <dgm:prSet presAssocID="{13D19334-5D0D-40DA-B091-E2E20FC7ECE7}" presName="spaceB" presStyleCnt="0"/>
      <dgm:spPr/>
    </dgm:pt>
  </dgm:ptLst>
  <dgm:cxnLst>
    <dgm:cxn modelId="{73222728-CD52-47CA-AF88-F47D32B23828}" type="presOf" srcId="{358A14C5-0617-442D-B834-6A6030CA350A}" destId="{B28BD45F-7E83-468B-A061-ADBED39AB0C6}" srcOrd="0" destOrd="0" presId="urn:microsoft.com/office/officeart/2005/8/layout/hProcess11"/>
    <dgm:cxn modelId="{0523EB28-AEB6-4481-A31F-28B930BBBEC2}" type="presOf" srcId="{A820129A-8935-482F-A65F-4610F2F4FD46}" destId="{2CD29B3C-7895-4D26-B975-8BA468753CFC}" srcOrd="0" destOrd="0" presId="urn:microsoft.com/office/officeart/2005/8/layout/hProcess11"/>
    <dgm:cxn modelId="{B12A8931-F310-41F4-9E0D-DF724B737082}" srcId="{DB73FC4F-2E6E-4300-9F5E-CFEA776A2CA1}" destId="{A820129A-8935-482F-A65F-4610F2F4FD46}" srcOrd="4" destOrd="0" parTransId="{27ED14C9-B341-445A-8DB1-4440EC0163AF}" sibTransId="{28DA06F3-4DEE-43FB-93F4-E000267D7923}"/>
    <dgm:cxn modelId="{F691153A-9F50-4F77-9F94-66D62CC79CED}" srcId="{DB73FC4F-2E6E-4300-9F5E-CFEA776A2CA1}" destId="{CA31E1C5-F2B2-4BCB-B051-BD2FED2F5B35}" srcOrd="1" destOrd="0" parTransId="{7F0633D3-2A64-43B8-984E-A164B0A19FBA}" sibTransId="{D5002758-200C-4839-9906-28CC1F36CC45}"/>
    <dgm:cxn modelId="{8E57F440-981A-4F1E-8932-555C68C347F4}" type="presOf" srcId="{DB73FC4F-2E6E-4300-9F5E-CFEA776A2CA1}" destId="{AEC0236C-6BCA-48DD-A6F7-4CDF7DA2F76A}" srcOrd="0" destOrd="0" presId="urn:microsoft.com/office/officeart/2005/8/layout/hProcess11"/>
    <dgm:cxn modelId="{E4967F5B-2591-457E-8306-2E3561B2D571}" type="presOf" srcId="{6D0466F5-72DD-4FF6-98B6-F4338DB7623F}" destId="{4CD5CEED-B6B0-4239-9AB2-1DDC0939FC41}" srcOrd="0" destOrd="0" presId="urn:microsoft.com/office/officeart/2005/8/layout/hProcess11"/>
    <dgm:cxn modelId="{6E053D4B-07A0-4717-AEF6-09AF4DDBEF08}" srcId="{DB73FC4F-2E6E-4300-9F5E-CFEA776A2CA1}" destId="{13D19334-5D0D-40DA-B091-E2E20FC7ECE7}" srcOrd="5" destOrd="0" parTransId="{59D1123F-D036-4B01-888B-11CBF390755E}" sibTransId="{A473001D-55AC-4FA7-9772-6EC240D50533}"/>
    <dgm:cxn modelId="{5CC4BB7F-09AB-4004-B286-F570806AE93E}" type="presOf" srcId="{8CF5534D-FC1F-4F50-AD28-CF224EA7A761}" destId="{FFA51EC0-9795-4EE1-83BC-B61090D21BED}" srcOrd="0" destOrd="0" presId="urn:microsoft.com/office/officeart/2005/8/layout/hProcess11"/>
    <dgm:cxn modelId="{492A47A0-D01E-4EDE-BBC2-43C4DDDD5AB8}" type="presOf" srcId="{13D19334-5D0D-40DA-B091-E2E20FC7ECE7}" destId="{7DD816B4-A52D-4340-AE00-04FD4E2B4E94}" srcOrd="0" destOrd="0" presId="urn:microsoft.com/office/officeart/2005/8/layout/hProcess11"/>
    <dgm:cxn modelId="{68B574CD-8657-475B-BA8A-A0716C8262D1}" srcId="{DB73FC4F-2E6E-4300-9F5E-CFEA776A2CA1}" destId="{358A14C5-0617-442D-B834-6A6030CA350A}" srcOrd="2" destOrd="0" parTransId="{37D6257C-B1D2-4669-84E5-87D66A59CE96}" sibTransId="{1570C3C3-3FFB-4BAE-A39B-8E5A7D7BFD85}"/>
    <dgm:cxn modelId="{CE4184D2-3A95-4783-BF9F-738704469940}" type="presOf" srcId="{CA31E1C5-F2B2-4BCB-B051-BD2FED2F5B35}" destId="{560B9D70-52AE-4368-A99D-E12F9CBE466A}" srcOrd="0" destOrd="0" presId="urn:microsoft.com/office/officeart/2005/8/layout/hProcess11"/>
    <dgm:cxn modelId="{C4C13DD6-A4C9-4C47-A90F-58761DD19562}" srcId="{DB73FC4F-2E6E-4300-9F5E-CFEA776A2CA1}" destId="{6D0466F5-72DD-4FF6-98B6-F4338DB7623F}" srcOrd="0" destOrd="0" parTransId="{FADA2259-719F-40BA-9BA5-6112CBD19BEF}" sibTransId="{145785B7-124B-4EF3-AD69-E630EBE3A223}"/>
    <dgm:cxn modelId="{FEB1F2FA-26CA-424E-B9B2-5730016C3D44}" srcId="{DB73FC4F-2E6E-4300-9F5E-CFEA776A2CA1}" destId="{8CF5534D-FC1F-4F50-AD28-CF224EA7A761}" srcOrd="3" destOrd="0" parTransId="{862C7981-441D-4BE1-96EE-966EE5FFEE0C}" sibTransId="{F0B8A8E0-FFF2-4400-B198-1FFF3B3D7540}"/>
    <dgm:cxn modelId="{6868DA6E-92FE-4406-943C-7A4B22A9EA1D}" type="presParOf" srcId="{AEC0236C-6BCA-48DD-A6F7-4CDF7DA2F76A}" destId="{C3151423-F3B7-4DC6-8E55-1CD13A9C9C29}" srcOrd="0" destOrd="0" presId="urn:microsoft.com/office/officeart/2005/8/layout/hProcess11"/>
    <dgm:cxn modelId="{C0550421-E0C4-4A1E-9BFF-88ACD8A1F9D7}" type="presParOf" srcId="{AEC0236C-6BCA-48DD-A6F7-4CDF7DA2F76A}" destId="{3BF96FC6-944E-49AB-9206-F9BC9B26B92B}" srcOrd="1" destOrd="0" presId="urn:microsoft.com/office/officeart/2005/8/layout/hProcess11"/>
    <dgm:cxn modelId="{79BC3D52-D462-47A0-A856-8F972B1DFEB2}" type="presParOf" srcId="{3BF96FC6-944E-49AB-9206-F9BC9B26B92B}" destId="{ED61C92C-B679-46BF-A6ED-933CB1C83AC4}" srcOrd="0" destOrd="0" presId="urn:microsoft.com/office/officeart/2005/8/layout/hProcess11"/>
    <dgm:cxn modelId="{8646A29F-660B-4E41-862E-5C5F86324B71}" type="presParOf" srcId="{ED61C92C-B679-46BF-A6ED-933CB1C83AC4}" destId="{4CD5CEED-B6B0-4239-9AB2-1DDC0939FC41}" srcOrd="0" destOrd="0" presId="urn:microsoft.com/office/officeart/2005/8/layout/hProcess11"/>
    <dgm:cxn modelId="{054763CB-F61F-4C19-9B8A-B37B57D0A415}" type="presParOf" srcId="{ED61C92C-B679-46BF-A6ED-933CB1C83AC4}" destId="{EF1140DD-46BD-49C9-837C-7FCF72CAFFB0}" srcOrd="1" destOrd="0" presId="urn:microsoft.com/office/officeart/2005/8/layout/hProcess11"/>
    <dgm:cxn modelId="{8DE52058-540D-48DA-AA3F-C4D9D05F71CF}" type="presParOf" srcId="{ED61C92C-B679-46BF-A6ED-933CB1C83AC4}" destId="{B01FCF11-7BCC-4E4B-A78D-7E89EED3EA82}" srcOrd="2" destOrd="0" presId="urn:microsoft.com/office/officeart/2005/8/layout/hProcess11"/>
    <dgm:cxn modelId="{B9A8B156-5056-4E8D-B223-FB44AC934FB0}" type="presParOf" srcId="{3BF96FC6-944E-49AB-9206-F9BC9B26B92B}" destId="{17E526FD-E757-4A32-A4EE-F087338C1B66}" srcOrd="1" destOrd="0" presId="urn:microsoft.com/office/officeart/2005/8/layout/hProcess11"/>
    <dgm:cxn modelId="{C966C62B-D086-4A12-AD22-4F32AF61D13F}" type="presParOf" srcId="{3BF96FC6-944E-49AB-9206-F9BC9B26B92B}" destId="{EF40CB1A-64F8-43B2-9362-635AF40E80A7}" srcOrd="2" destOrd="0" presId="urn:microsoft.com/office/officeart/2005/8/layout/hProcess11"/>
    <dgm:cxn modelId="{9B3513AB-F87C-44B2-BA3F-4C9198C925AA}" type="presParOf" srcId="{EF40CB1A-64F8-43B2-9362-635AF40E80A7}" destId="{560B9D70-52AE-4368-A99D-E12F9CBE466A}" srcOrd="0" destOrd="0" presId="urn:microsoft.com/office/officeart/2005/8/layout/hProcess11"/>
    <dgm:cxn modelId="{F2FEDCE5-C20E-4031-9770-407F83C42B1B}" type="presParOf" srcId="{EF40CB1A-64F8-43B2-9362-635AF40E80A7}" destId="{C4F7A36D-B903-46A5-BC5F-80101C292457}" srcOrd="1" destOrd="0" presId="urn:microsoft.com/office/officeart/2005/8/layout/hProcess11"/>
    <dgm:cxn modelId="{5A3501AD-BC7F-4C4B-BCD0-EE83E5293146}" type="presParOf" srcId="{EF40CB1A-64F8-43B2-9362-635AF40E80A7}" destId="{393A60FA-C442-4BB6-B807-B45666699F65}" srcOrd="2" destOrd="0" presId="urn:microsoft.com/office/officeart/2005/8/layout/hProcess11"/>
    <dgm:cxn modelId="{D23F1047-D23A-4864-AA6C-2E96D36E3A0F}" type="presParOf" srcId="{3BF96FC6-944E-49AB-9206-F9BC9B26B92B}" destId="{DFCB2CED-6C22-48E3-986D-B9B189BCD6FC}" srcOrd="3" destOrd="0" presId="urn:microsoft.com/office/officeart/2005/8/layout/hProcess11"/>
    <dgm:cxn modelId="{5417D564-8ED3-4718-AA1C-3CAEB73199D4}" type="presParOf" srcId="{3BF96FC6-944E-49AB-9206-F9BC9B26B92B}" destId="{E34AEF6D-0B0F-4193-B770-178F7E2C8EEB}" srcOrd="4" destOrd="0" presId="urn:microsoft.com/office/officeart/2005/8/layout/hProcess11"/>
    <dgm:cxn modelId="{AF5785E5-4B4C-44D3-8677-7B34A4004380}" type="presParOf" srcId="{E34AEF6D-0B0F-4193-B770-178F7E2C8EEB}" destId="{B28BD45F-7E83-468B-A061-ADBED39AB0C6}" srcOrd="0" destOrd="0" presId="urn:microsoft.com/office/officeart/2005/8/layout/hProcess11"/>
    <dgm:cxn modelId="{EDF32227-5183-4604-A434-7AD109223F56}" type="presParOf" srcId="{E34AEF6D-0B0F-4193-B770-178F7E2C8EEB}" destId="{ED3F447D-6474-4E04-983B-5756438140C5}" srcOrd="1" destOrd="0" presId="urn:microsoft.com/office/officeart/2005/8/layout/hProcess11"/>
    <dgm:cxn modelId="{30541144-105A-4B10-8DEB-331BD24E1EE7}" type="presParOf" srcId="{E34AEF6D-0B0F-4193-B770-178F7E2C8EEB}" destId="{116B4B10-AE28-4234-B078-159C729C86BF}" srcOrd="2" destOrd="0" presId="urn:microsoft.com/office/officeart/2005/8/layout/hProcess11"/>
    <dgm:cxn modelId="{B6D2759C-3501-4455-B421-BAE25BC0761E}" type="presParOf" srcId="{3BF96FC6-944E-49AB-9206-F9BC9B26B92B}" destId="{53AE6E85-A90C-42A9-A06D-5C6CDAD77B43}" srcOrd="5" destOrd="0" presId="urn:microsoft.com/office/officeart/2005/8/layout/hProcess11"/>
    <dgm:cxn modelId="{30FC3C9A-A3BF-4FFB-B0D4-6922D386D632}" type="presParOf" srcId="{3BF96FC6-944E-49AB-9206-F9BC9B26B92B}" destId="{49CF9D88-113D-4D6D-912B-674265A1DDBF}" srcOrd="6" destOrd="0" presId="urn:microsoft.com/office/officeart/2005/8/layout/hProcess11"/>
    <dgm:cxn modelId="{A85E2470-BFA1-47CA-9507-0C4E102D44A6}" type="presParOf" srcId="{49CF9D88-113D-4D6D-912B-674265A1DDBF}" destId="{FFA51EC0-9795-4EE1-83BC-B61090D21BED}" srcOrd="0" destOrd="0" presId="urn:microsoft.com/office/officeart/2005/8/layout/hProcess11"/>
    <dgm:cxn modelId="{C1AEBCB1-64AE-4C31-A92A-EBEAF199FE26}" type="presParOf" srcId="{49CF9D88-113D-4D6D-912B-674265A1DDBF}" destId="{C2FF1F23-9B85-43FA-B4C6-09E39803A7D4}" srcOrd="1" destOrd="0" presId="urn:microsoft.com/office/officeart/2005/8/layout/hProcess11"/>
    <dgm:cxn modelId="{6A6C4AC9-0B13-47BB-A63B-92B7F1E668B1}" type="presParOf" srcId="{49CF9D88-113D-4D6D-912B-674265A1DDBF}" destId="{B1786C77-4E05-4AF4-AA70-9FCFD2F9B13B}" srcOrd="2" destOrd="0" presId="urn:microsoft.com/office/officeart/2005/8/layout/hProcess11"/>
    <dgm:cxn modelId="{2A4E7DE3-43C2-4049-A3F5-73741F955433}" type="presParOf" srcId="{3BF96FC6-944E-49AB-9206-F9BC9B26B92B}" destId="{8222CE61-B346-4067-AE40-7B8FDAF3D0EB}" srcOrd="7" destOrd="0" presId="urn:microsoft.com/office/officeart/2005/8/layout/hProcess11"/>
    <dgm:cxn modelId="{FFCF624C-FA45-4702-87BC-89E4EABDE51E}" type="presParOf" srcId="{3BF96FC6-944E-49AB-9206-F9BC9B26B92B}" destId="{F3080B18-A170-443A-9C79-4123AD2D29DC}" srcOrd="8" destOrd="0" presId="urn:microsoft.com/office/officeart/2005/8/layout/hProcess11"/>
    <dgm:cxn modelId="{7DE4E284-DC9A-457E-AE36-CA0587126621}" type="presParOf" srcId="{F3080B18-A170-443A-9C79-4123AD2D29DC}" destId="{2CD29B3C-7895-4D26-B975-8BA468753CFC}" srcOrd="0" destOrd="0" presId="urn:microsoft.com/office/officeart/2005/8/layout/hProcess11"/>
    <dgm:cxn modelId="{FA28A4F5-885D-44EA-B637-A5522D637074}" type="presParOf" srcId="{F3080B18-A170-443A-9C79-4123AD2D29DC}" destId="{97C95453-436C-43B9-B768-B0F7FD358DD4}" srcOrd="1" destOrd="0" presId="urn:microsoft.com/office/officeart/2005/8/layout/hProcess11"/>
    <dgm:cxn modelId="{63C959FE-2EFD-4DB1-9864-DA9B2CE9B6E5}" type="presParOf" srcId="{F3080B18-A170-443A-9C79-4123AD2D29DC}" destId="{7C98F8A2-4424-4890-AD28-9DAF76F5A14D}" srcOrd="2" destOrd="0" presId="urn:microsoft.com/office/officeart/2005/8/layout/hProcess11"/>
    <dgm:cxn modelId="{9DB2DD5A-BFEF-401D-9B66-633048E85204}" type="presParOf" srcId="{3BF96FC6-944E-49AB-9206-F9BC9B26B92B}" destId="{6EF8DAB4-09FC-499B-A3F3-98A0E56CE357}" srcOrd="9" destOrd="0" presId="urn:microsoft.com/office/officeart/2005/8/layout/hProcess11"/>
    <dgm:cxn modelId="{E7CF4D05-46ED-45A4-B852-9CD6B44DF41F}" type="presParOf" srcId="{3BF96FC6-944E-49AB-9206-F9BC9B26B92B}" destId="{705D4468-89B5-4CE8-B29D-C88B30FDF13A}" srcOrd="10" destOrd="0" presId="urn:microsoft.com/office/officeart/2005/8/layout/hProcess11"/>
    <dgm:cxn modelId="{1684DC62-3720-4380-95DE-A8C45F704421}" type="presParOf" srcId="{705D4468-89B5-4CE8-B29D-C88B30FDF13A}" destId="{7DD816B4-A52D-4340-AE00-04FD4E2B4E94}" srcOrd="0" destOrd="0" presId="urn:microsoft.com/office/officeart/2005/8/layout/hProcess11"/>
    <dgm:cxn modelId="{D55A6B8B-714E-4694-8712-1FCCB9594B2A}" type="presParOf" srcId="{705D4468-89B5-4CE8-B29D-C88B30FDF13A}" destId="{68ABD42A-2C1E-459C-8C51-B83AB2D8AB18}" srcOrd="1" destOrd="0" presId="urn:microsoft.com/office/officeart/2005/8/layout/hProcess11"/>
    <dgm:cxn modelId="{8D6EDB99-98FA-4A43-949D-7B23AB5559C1}" type="presParOf" srcId="{705D4468-89B5-4CE8-B29D-C88B30FDF13A}" destId="{824D0D5B-F001-4246-A834-209B6846E13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B73FC4F-2E6E-4300-9F5E-CFEA776A2CA1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</dgm:pt>
    <dgm:pt modelId="{6D0466F5-72DD-4FF6-98B6-F4338DB7623F}">
      <dgm:prSet phldrT="[Texto]" custT="1"/>
      <dgm:spPr/>
      <dgm:t>
        <a:bodyPr/>
        <a:lstStyle/>
        <a:p>
          <a:r>
            <a:rPr lang="en" sz="1800" b="1" dirty="0">
              <a:latin typeface="+mn-lt"/>
              <a:sym typeface="Pontano Sans"/>
            </a:rPr>
            <a:t>1. Definición de </a:t>
          </a:r>
          <a:r>
            <a:rPr lang="es-ES_tradnl" sz="1800" b="1" dirty="0">
              <a:latin typeface="+mn-lt"/>
              <a:sym typeface="Pontano Sans"/>
            </a:rPr>
            <a:t>Plan de Fases</a:t>
          </a:r>
          <a:r>
            <a:rPr lang="en" sz="1800" b="1" dirty="0">
              <a:latin typeface="+mn-lt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FADA2259-719F-40BA-9BA5-6112CBD19BEF}" type="par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45785B7-124B-4EF3-AD69-E630EBE3A223}" type="sib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CA31E1C5-F2B2-4BCB-B051-BD2FED2F5B35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7F0633D3-2A64-43B8-984E-A164B0A19FBA}" type="par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D5002758-200C-4839-9906-28CC1F36CC45}" type="sib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358A14C5-0617-442D-B834-6A6030CA350A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dirty="0">
            <a:latin typeface="+mn-lt"/>
          </a:endParaRPr>
        </a:p>
      </dgm:t>
    </dgm:pt>
    <dgm:pt modelId="{37D6257C-B1D2-4669-84E5-87D66A59CE96}" type="par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570C3C3-3FFB-4BAE-A39B-8E5A7D7BFD85}" type="sib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CF5534D-FC1F-4F50-AD28-CF224EA7A761}">
      <dgm:prSet phldrT="[Texto]" custT="1"/>
      <dgm:spPr/>
      <dgm:t>
        <a:bodyPr/>
        <a:lstStyle/>
        <a:p>
          <a:r>
            <a:rPr lang="en" sz="1800" b="1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dirty="0">
            <a:solidFill>
              <a:schemeClr val="bg2">
                <a:lumMod val="75000"/>
              </a:schemeClr>
            </a:solidFill>
            <a:latin typeface="+mn-lt"/>
          </a:endParaRPr>
        </a:p>
      </dgm:t>
    </dgm:pt>
    <dgm:pt modelId="{F0B8A8E0-FFF2-4400-B198-1FFF3B3D7540}" type="sib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62C7981-441D-4BE1-96EE-966EE5FFEE0C}" type="par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3D19334-5D0D-40DA-B091-E2E20FC7ECE7}">
      <dgm:prSet phldrT="[Texto]" custT="1"/>
      <dgm:spPr/>
      <dgm:t>
        <a:bodyPr/>
        <a:lstStyle/>
        <a:p>
          <a:r>
            <a:rPr lang="es-ES_tradnl" sz="1800" b="1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dirty="0">
            <a:solidFill>
              <a:schemeClr val="bg2">
                <a:lumMod val="75000"/>
              </a:schemeClr>
            </a:solidFill>
            <a:latin typeface="+mn-lt"/>
          </a:endParaRPr>
        </a:p>
      </dgm:t>
    </dgm:pt>
    <dgm:pt modelId="{A473001D-55AC-4FA7-9772-6EC240D50533}" type="sib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59D1123F-D036-4B01-888B-11CBF390755E}" type="par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820129A-8935-482F-A65F-4610F2F4FD46}">
      <dgm:prSet phldrT="[Texto]" custT="1"/>
      <dgm:spPr/>
      <dgm:t>
        <a:bodyPr/>
        <a:lstStyle/>
        <a:p>
          <a:r>
            <a:rPr lang="en" sz="1800" b="1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dirty="0">
            <a:solidFill>
              <a:schemeClr val="bg2">
                <a:lumMod val="75000"/>
              </a:schemeClr>
            </a:solidFill>
            <a:latin typeface="+mn-lt"/>
          </a:endParaRPr>
        </a:p>
      </dgm:t>
    </dgm:pt>
    <dgm:pt modelId="{27ED14C9-B341-445A-8DB1-4440EC0163AF}" type="par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28DA06F3-4DEE-43FB-93F4-E000267D7923}" type="sib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EC0236C-6BCA-48DD-A6F7-4CDF7DA2F76A}" type="pres">
      <dgm:prSet presAssocID="{DB73FC4F-2E6E-4300-9F5E-CFEA776A2CA1}" presName="Name0" presStyleCnt="0">
        <dgm:presLayoutVars>
          <dgm:dir/>
          <dgm:resizeHandles val="exact"/>
        </dgm:presLayoutVars>
      </dgm:prSet>
      <dgm:spPr/>
    </dgm:pt>
    <dgm:pt modelId="{C3151423-F3B7-4DC6-8E55-1CD13A9C9C29}" type="pres">
      <dgm:prSet presAssocID="{DB73FC4F-2E6E-4300-9F5E-CFEA776A2CA1}" presName="arrow" presStyleLbl="bgShp" presStyleIdx="0" presStyleCnt="1" custScaleY="73881" custLinFactNeighborX="12821"/>
      <dgm:spPr>
        <a:solidFill>
          <a:schemeClr val="accent5">
            <a:lumMod val="40000"/>
            <a:lumOff val="60000"/>
          </a:schemeClr>
        </a:solidFill>
      </dgm:spPr>
    </dgm:pt>
    <dgm:pt modelId="{3BF96FC6-944E-49AB-9206-F9BC9B26B92B}" type="pres">
      <dgm:prSet presAssocID="{DB73FC4F-2E6E-4300-9F5E-CFEA776A2CA1}" presName="points" presStyleCnt="0"/>
      <dgm:spPr/>
    </dgm:pt>
    <dgm:pt modelId="{ED61C92C-B679-46BF-A6ED-933CB1C83AC4}" type="pres">
      <dgm:prSet presAssocID="{6D0466F5-72DD-4FF6-98B6-F4338DB7623F}" presName="compositeA" presStyleCnt="0"/>
      <dgm:spPr/>
    </dgm:pt>
    <dgm:pt modelId="{4CD5CEED-B6B0-4239-9AB2-1DDC0939FC41}" type="pres">
      <dgm:prSet presAssocID="{6D0466F5-72DD-4FF6-98B6-F4338DB7623F}" presName="textA" presStyleLbl="revTx" presStyleIdx="0" presStyleCnt="6" custScaleX="136359">
        <dgm:presLayoutVars>
          <dgm:bulletEnabled val="1"/>
        </dgm:presLayoutVars>
      </dgm:prSet>
      <dgm:spPr/>
    </dgm:pt>
    <dgm:pt modelId="{EF1140DD-46BD-49C9-837C-7FCF72CAFFB0}" type="pres">
      <dgm:prSet presAssocID="{6D0466F5-72DD-4FF6-98B6-F4338DB7623F}" presName="circleA" presStyleLbl="node1" presStyleIdx="0" presStyleCnt="6" custFlipVert="1" custScaleX="102986" custScaleY="113871" custLinFactNeighborX="-10066" custLinFactNeighborY="112"/>
      <dgm:spPr>
        <a:noFill/>
      </dgm:spPr>
    </dgm:pt>
    <dgm:pt modelId="{B01FCF11-7BCC-4E4B-A78D-7E89EED3EA82}" type="pres">
      <dgm:prSet presAssocID="{6D0466F5-72DD-4FF6-98B6-F4338DB7623F}" presName="spaceA" presStyleCnt="0"/>
      <dgm:spPr/>
    </dgm:pt>
    <dgm:pt modelId="{17E526FD-E757-4A32-A4EE-F087338C1B66}" type="pres">
      <dgm:prSet presAssocID="{145785B7-124B-4EF3-AD69-E630EBE3A223}" presName="space" presStyleCnt="0"/>
      <dgm:spPr/>
    </dgm:pt>
    <dgm:pt modelId="{EF40CB1A-64F8-43B2-9362-635AF40E80A7}" type="pres">
      <dgm:prSet presAssocID="{CA31E1C5-F2B2-4BCB-B051-BD2FED2F5B35}" presName="compositeB" presStyleCnt="0"/>
      <dgm:spPr/>
    </dgm:pt>
    <dgm:pt modelId="{560B9D70-52AE-4368-A99D-E12F9CBE466A}" type="pres">
      <dgm:prSet presAssocID="{CA31E1C5-F2B2-4BCB-B051-BD2FED2F5B35}" presName="textB" presStyleLbl="revTx" presStyleIdx="1" presStyleCnt="6" custScaleX="140451">
        <dgm:presLayoutVars>
          <dgm:bulletEnabled val="1"/>
        </dgm:presLayoutVars>
      </dgm:prSet>
      <dgm:spPr/>
    </dgm:pt>
    <dgm:pt modelId="{C4F7A36D-B903-46A5-BC5F-80101C292457}" type="pres">
      <dgm:prSet presAssocID="{CA31E1C5-F2B2-4BCB-B051-BD2FED2F5B35}" presName="circleB" presStyleLbl="node1" presStyleIdx="1" presStyleCnt="6"/>
      <dgm:spPr>
        <a:noFill/>
      </dgm:spPr>
    </dgm:pt>
    <dgm:pt modelId="{393A60FA-C442-4BB6-B807-B45666699F65}" type="pres">
      <dgm:prSet presAssocID="{CA31E1C5-F2B2-4BCB-B051-BD2FED2F5B35}" presName="spaceB" presStyleCnt="0"/>
      <dgm:spPr/>
    </dgm:pt>
    <dgm:pt modelId="{DFCB2CED-6C22-48E3-986D-B9B189BCD6FC}" type="pres">
      <dgm:prSet presAssocID="{D5002758-200C-4839-9906-28CC1F36CC45}" presName="space" presStyleCnt="0"/>
      <dgm:spPr/>
    </dgm:pt>
    <dgm:pt modelId="{E34AEF6D-0B0F-4193-B770-178F7E2C8EEB}" type="pres">
      <dgm:prSet presAssocID="{358A14C5-0617-442D-B834-6A6030CA350A}" presName="compositeA" presStyleCnt="0"/>
      <dgm:spPr/>
    </dgm:pt>
    <dgm:pt modelId="{B28BD45F-7E83-468B-A061-ADBED39AB0C6}" type="pres">
      <dgm:prSet presAssocID="{358A14C5-0617-442D-B834-6A6030CA350A}" presName="textA" presStyleLbl="revTx" presStyleIdx="2" presStyleCnt="6" custScaleX="163555">
        <dgm:presLayoutVars>
          <dgm:bulletEnabled val="1"/>
        </dgm:presLayoutVars>
      </dgm:prSet>
      <dgm:spPr/>
    </dgm:pt>
    <dgm:pt modelId="{ED3F447D-6474-4E04-983B-5756438140C5}" type="pres">
      <dgm:prSet presAssocID="{358A14C5-0617-442D-B834-6A6030CA350A}" presName="circleA" presStyleLbl="node1" presStyleIdx="2" presStyleCnt="6"/>
      <dgm:spPr>
        <a:noFill/>
      </dgm:spPr>
    </dgm:pt>
    <dgm:pt modelId="{116B4B10-AE28-4234-B078-159C729C86BF}" type="pres">
      <dgm:prSet presAssocID="{358A14C5-0617-442D-B834-6A6030CA350A}" presName="spaceA" presStyleCnt="0"/>
      <dgm:spPr/>
    </dgm:pt>
    <dgm:pt modelId="{53AE6E85-A90C-42A9-A06D-5C6CDAD77B43}" type="pres">
      <dgm:prSet presAssocID="{1570C3C3-3FFB-4BAE-A39B-8E5A7D7BFD85}" presName="space" presStyleCnt="0"/>
      <dgm:spPr/>
    </dgm:pt>
    <dgm:pt modelId="{49CF9D88-113D-4D6D-912B-674265A1DDBF}" type="pres">
      <dgm:prSet presAssocID="{8CF5534D-FC1F-4F50-AD28-CF224EA7A761}" presName="compositeB" presStyleCnt="0"/>
      <dgm:spPr/>
    </dgm:pt>
    <dgm:pt modelId="{FFA51EC0-9795-4EE1-83BC-B61090D21BED}" type="pres">
      <dgm:prSet presAssocID="{8CF5534D-FC1F-4F50-AD28-CF224EA7A761}" presName="textB" presStyleLbl="revTx" presStyleIdx="3" presStyleCnt="6" custScaleX="162860" custLinFactNeighborX="2716" custLinFactNeighborY="9368">
        <dgm:presLayoutVars>
          <dgm:bulletEnabled val="1"/>
        </dgm:presLayoutVars>
      </dgm:prSet>
      <dgm:spPr/>
    </dgm:pt>
    <dgm:pt modelId="{C2FF1F23-9B85-43FA-B4C6-09E39803A7D4}" type="pres">
      <dgm:prSet presAssocID="{8CF5534D-FC1F-4F50-AD28-CF224EA7A761}" presName="circleB" presStyleLbl="node1" presStyleIdx="3" presStyleCnt="6"/>
      <dgm:spPr>
        <a:noFill/>
      </dgm:spPr>
    </dgm:pt>
    <dgm:pt modelId="{B1786C77-4E05-4AF4-AA70-9FCFD2F9B13B}" type="pres">
      <dgm:prSet presAssocID="{8CF5534D-FC1F-4F50-AD28-CF224EA7A761}" presName="spaceB" presStyleCnt="0"/>
      <dgm:spPr/>
    </dgm:pt>
    <dgm:pt modelId="{8222CE61-B346-4067-AE40-7B8FDAF3D0EB}" type="pres">
      <dgm:prSet presAssocID="{F0B8A8E0-FFF2-4400-B198-1FFF3B3D7540}" presName="space" presStyleCnt="0"/>
      <dgm:spPr/>
    </dgm:pt>
    <dgm:pt modelId="{F3080B18-A170-443A-9C79-4123AD2D29DC}" type="pres">
      <dgm:prSet presAssocID="{A820129A-8935-482F-A65F-4610F2F4FD46}" presName="compositeA" presStyleCnt="0"/>
      <dgm:spPr/>
    </dgm:pt>
    <dgm:pt modelId="{2CD29B3C-7895-4D26-B975-8BA468753CFC}" type="pres">
      <dgm:prSet presAssocID="{A820129A-8935-482F-A65F-4610F2F4FD46}" presName="textA" presStyleLbl="revTx" presStyleIdx="4" presStyleCnt="6">
        <dgm:presLayoutVars>
          <dgm:bulletEnabled val="1"/>
        </dgm:presLayoutVars>
      </dgm:prSet>
      <dgm:spPr/>
    </dgm:pt>
    <dgm:pt modelId="{97C95453-436C-43B9-B768-B0F7FD358DD4}" type="pres">
      <dgm:prSet presAssocID="{A820129A-8935-482F-A65F-4610F2F4FD46}" presName="circleA" presStyleLbl="node1" presStyleIdx="4" presStyleCnt="6"/>
      <dgm:spPr>
        <a:noFill/>
      </dgm:spPr>
    </dgm:pt>
    <dgm:pt modelId="{7C98F8A2-4424-4890-AD28-9DAF76F5A14D}" type="pres">
      <dgm:prSet presAssocID="{A820129A-8935-482F-A65F-4610F2F4FD46}" presName="spaceA" presStyleCnt="0"/>
      <dgm:spPr/>
    </dgm:pt>
    <dgm:pt modelId="{6EF8DAB4-09FC-499B-A3F3-98A0E56CE357}" type="pres">
      <dgm:prSet presAssocID="{28DA06F3-4DEE-43FB-93F4-E000267D7923}" presName="space" presStyleCnt="0"/>
      <dgm:spPr/>
    </dgm:pt>
    <dgm:pt modelId="{705D4468-89B5-4CE8-B29D-C88B30FDF13A}" type="pres">
      <dgm:prSet presAssocID="{13D19334-5D0D-40DA-B091-E2E20FC7ECE7}" presName="compositeB" presStyleCnt="0"/>
      <dgm:spPr/>
    </dgm:pt>
    <dgm:pt modelId="{7DD816B4-A52D-4340-AE00-04FD4E2B4E94}" type="pres">
      <dgm:prSet presAssocID="{13D19334-5D0D-40DA-B091-E2E20FC7ECE7}" presName="textB" presStyleLbl="revTx" presStyleIdx="5" presStyleCnt="6" custScaleX="170595">
        <dgm:presLayoutVars>
          <dgm:bulletEnabled val="1"/>
        </dgm:presLayoutVars>
      </dgm:prSet>
      <dgm:spPr/>
    </dgm:pt>
    <dgm:pt modelId="{68ABD42A-2C1E-459C-8C51-B83AB2D8AB18}" type="pres">
      <dgm:prSet presAssocID="{13D19334-5D0D-40DA-B091-E2E20FC7ECE7}" presName="circleB" presStyleLbl="node1" presStyleIdx="5" presStyleCnt="6"/>
      <dgm:spPr>
        <a:noFill/>
      </dgm:spPr>
    </dgm:pt>
    <dgm:pt modelId="{824D0D5B-F001-4246-A834-209B6846E131}" type="pres">
      <dgm:prSet presAssocID="{13D19334-5D0D-40DA-B091-E2E20FC7ECE7}" presName="spaceB" presStyleCnt="0"/>
      <dgm:spPr/>
    </dgm:pt>
  </dgm:ptLst>
  <dgm:cxnLst>
    <dgm:cxn modelId="{B237DA04-0F14-42B5-8A47-B487D4CFF1C7}" type="presOf" srcId="{358A14C5-0617-442D-B834-6A6030CA350A}" destId="{B28BD45F-7E83-468B-A061-ADBED39AB0C6}" srcOrd="0" destOrd="0" presId="urn:microsoft.com/office/officeart/2005/8/layout/hProcess11"/>
    <dgm:cxn modelId="{B12A8931-F310-41F4-9E0D-DF724B737082}" srcId="{DB73FC4F-2E6E-4300-9F5E-CFEA776A2CA1}" destId="{A820129A-8935-482F-A65F-4610F2F4FD46}" srcOrd="4" destOrd="0" parTransId="{27ED14C9-B341-445A-8DB1-4440EC0163AF}" sibTransId="{28DA06F3-4DEE-43FB-93F4-E000267D7923}"/>
    <dgm:cxn modelId="{F691153A-9F50-4F77-9F94-66D62CC79CED}" srcId="{DB73FC4F-2E6E-4300-9F5E-CFEA776A2CA1}" destId="{CA31E1C5-F2B2-4BCB-B051-BD2FED2F5B35}" srcOrd="1" destOrd="0" parTransId="{7F0633D3-2A64-43B8-984E-A164B0A19FBA}" sibTransId="{D5002758-200C-4839-9906-28CC1F36CC45}"/>
    <dgm:cxn modelId="{BB4BB33A-769C-4EAC-B14D-227BA58DCA06}" type="presOf" srcId="{8CF5534D-FC1F-4F50-AD28-CF224EA7A761}" destId="{FFA51EC0-9795-4EE1-83BC-B61090D21BED}" srcOrd="0" destOrd="0" presId="urn:microsoft.com/office/officeart/2005/8/layout/hProcess11"/>
    <dgm:cxn modelId="{8A5FE25E-AC9C-43DA-823A-5F97969FA2E0}" type="presOf" srcId="{DB73FC4F-2E6E-4300-9F5E-CFEA776A2CA1}" destId="{AEC0236C-6BCA-48DD-A6F7-4CDF7DA2F76A}" srcOrd="0" destOrd="0" presId="urn:microsoft.com/office/officeart/2005/8/layout/hProcess11"/>
    <dgm:cxn modelId="{6E053D4B-07A0-4717-AEF6-09AF4DDBEF08}" srcId="{DB73FC4F-2E6E-4300-9F5E-CFEA776A2CA1}" destId="{13D19334-5D0D-40DA-B091-E2E20FC7ECE7}" srcOrd="5" destOrd="0" parTransId="{59D1123F-D036-4B01-888B-11CBF390755E}" sibTransId="{A473001D-55AC-4FA7-9772-6EC240D50533}"/>
    <dgm:cxn modelId="{7281D074-CC7E-468A-99AD-4D66853B2E3E}" type="presOf" srcId="{A820129A-8935-482F-A65F-4610F2F4FD46}" destId="{2CD29B3C-7895-4D26-B975-8BA468753CFC}" srcOrd="0" destOrd="0" presId="urn:microsoft.com/office/officeart/2005/8/layout/hProcess11"/>
    <dgm:cxn modelId="{B655DF75-B12E-4CB7-817B-D93458F40D8D}" type="presOf" srcId="{6D0466F5-72DD-4FF6-98B6-F4338DB7623F}" destId="{4CD5CEED-B6B0-4239-9AB2-1DDC0939FC41}" srcOrd="0" destOrd="0" presId="urn:microsoft.com/office/officeart/2005/8/layout/hProcess11"/>
    <dgm:cxn modelId="{EFED5598-0B10-4D9E-BD6D-886D6E4DB4A2}" type="presOf" srcId="{13D19334-5D0D-40DA-B091-E2E20FC7ECE7}" destId="{7DD816B4-A52D-4340-AE00-04FD4E2B4E94}" srcOrd="0" destOrd="0" presId="urn:microsoft.com/office/officeart/2005/8/layout/hProcess11"/>
    <dgm:cxn modelId="{68B574CD-8657-475B-BA8A-A0716C8262D1}" srcId="{DB73FC4F-2E6E-4300-9F5E-CFEA776A2CA1}" destId="{358A14C5-0617-442D-B834-6A6030CA350A}" srcOrd="2" destOrd="0" parTransId="{37D6257C-B1D2-4669-84E5-87D66A59CE96}" sibTransId="{1570C3C3-3FFB-4BAE-A39B-8E5A7D7BFD85}"/>
    <dgm:cxn modelId="{C4C13DD6-A4C9-4C47-A90F-58761DD19562}" srcId="{DB73FC4F-2E6E-4300-9F5E-CFEA776A2CA1}" destId="{6D0466F5-72DD-4FF6-98B6-F4338DB7623F}" srcOrd="0" destOrd="0" parTransId="{FADA2259-719F-40BA-9BA5-6112CBD19BEF}" sibTransId="{145785B7-124B-4EF3-AD69-E630EBE3A223}"/>
    <dgm:cxn modelId="{5EE4C2F4-C177-43E1-9869-1D8FA359E7FE}" type="presOf" srcId="{CA31E1C5-F2B2-4BCB-B051-BD2FED2F5B35}" destId="{560B9D70-52AE-4368-A99D-E12F9CBE466A}" srcOrd="0" destOrd="0" presId="urn:microsoft.com/office/officeart/2005/8/layout/hProcess11"/>
    <dgm:cxn modelId="{FEB1F2FA-26CA-424E-B9B2-5730016C3D44}" srcId="{DB73FC4F-2E6E-4300-9F5E-CFEA776A2CA1}" destId="{8CF5534D-FC1F-4F50-AD28-CF224EA7A761}" srcOrd="3" destOrd="0" parTransId="{862C7981-441D-4BE1-96EE-966EE5FFEE0C}" sibTransId="{F0B8A8E0-FFF2-4400-B198-1FFF3B3D7540}"/>
    <dgm:cxn modelId="{5B98DE2F-07A4-4C2E-8069-2BEC2C30F373}" type="presParOf" srcId="{AEC0236C-6BCA-48DD-A6F7-4CDF7DA2F76A}" destId="{C3151423-F3B7-4DC6-8E55-1CD13A9C9C29}" srcOrd="0" destOrd="0" presId="urn:microsoft.com/office/officeart/2005/8/layout/hProcess11"/>
    <dgm:cxn modelId="{0F806E24-FEE6-4919-A277-E3F6750644D1}" type="presParOf" srcId="{AEC0236C-6BCA-48DD-A6F7-4CDF7DA2F76A}" destId="{3BF96FC6-944E-49AB-9206-F9BC9B26B92B}" srcOrd="1" destOrd="0" presId="urn:microsoft.com/office/officeart/2005/8/layout/hProcess11"/>
    <dgm:cxn modelId="{79196506-16FC-4249-94C9-A1C6A8E599FB}" type="presParOf" srcId="{3BF96FC6-944E-49AB-9206-F9BC9B26B92B}" destId="{ED61C92C-B679-46BF-A6ED-933CB1C83AC4}" srcOrd="0" destOrd="0" presId="urn:microsoft.com/office/officeart/2005/8/layout/hProcess11"/>
    <dgm:cxn modelId="{C445ED74-C813-4FB5-8D30-F4CAE6FC1507}" type="presParOf" srcId="{ED61C92C-B679-46BF-A6ED-933CB1C83AC4}" destId="{4CD5CEED-B6B0-4239-9AB2-1DDC0939FC41}" srcOrd="0" destOrd="0" presId="urn:microsoft.com/office/officeart/2005/8/layout/hProcess11"/>
    <dgm:cxn modelId="{ABA255C7-D641-44E9-8078-CE73BAC759F9}" type="presParOf" srcId="{ED61C92C-B679-46BF-A6ED-933CB1C83AC4}" destId="{EF1140DD-46BD-49C9-837C-7FCF72CAFFB0}" srcOrd="1" destOrd="0" presId="urn:microsoft.com/office/officeart/2005/8/layout/hProcess11"/>
    <dgm:cxn modelId="{F9998FF5-60DF-403A-B8FE-F959E0DB41E7}" type="presParOf" srcId="{ED61C92C-B679-46BF-A6ED-933CB1C83AC4}" destId="{B01FCF11-7BCC-4E4B-A78D-7E89EED3EA82}" srcOrd="2" destOrd="0" presId="urn:microsoft.com/office/officeart/2005/8/layout/hProcess11"/>
    <dgm:cxn modelId="{6E0D6DF9-4787-4A92-8BC3-F3C2BEA5DCF0}" type="presParOf" srcId="{3BF96FC6-944E-49AB-9206-F9BC9B26B92B}" destId="{17E526FD-E757-4A32-A4EE-F087338C1B66}" srcOrd="1" destOrd="0" presId="urn:microsoft.com/office/officeart/2005/8/layout/hProcess11"/>
    <dgm:cxn modelId="{A8CE71A3-E652-475D-8741-E4630117C128}" type="presParOf" srcId="{3BF96FC6-944E-49AB-9206-F9BC9B26B92B}" destId="{EF40CB1A-64F8-43B2-9362-635AF40E80A7}" srcOrd="2" destOrd="0" presId="urn:microsoft.com/office/officeart/2005/8/layout/hProcess11"/>
    <dgm:cxn modelId="{39AEB3BB-B47E-413C-A78F-36F5A1E69DD6}" type="presParOf" srcId="{EF40CB1A-64F8-43B2-9362-635AF40E80A7}" destId="{560B9D70-52AE-4368-A99D-E12F9CBE466A}" srcOrd="0" destOrd="0" presId="urn:microsoft.com/office/officeart/2005/8/layout/hProcess11"/>
    <dgm:cxn modelId="{F1B9723A-A72C-4CCC-B2C3-C84907FFF4BD}" type="presParOf" srcId="{EF40CB1A-64F8-43B2-9362-635AF40E80A7}" destId="{C4F7A36D-B903-46A5-BC5F-80101C292457}" srcOrd="1" destOrd="0" presId="urn:microsoft.com/office/officeart/2005/8/layout/hProcess11"/>
    <dgm:cxn modelId="{F2EFEE92-9E41-4BAE-87F0-483EEC189DFA}" type="presParOf" srcId="{EF40CB1A-64F8-43B2-9362-635AF40E80A7}" destId="{393A60FA-C442-4BB6-B807-B45666699F65}" srcOrd="2" destOrd="0" presId="urn:microsoft.com/office/officeart/2005/8/layout/hProcess11"/>
    <dgm:cxn modelId="{2FEF8E9A-F039-4582-BD85-6317B04F590B}" type="presParOf" srcId="{3BF96FC6-944E-49AB-9206-F9BC9B26B92B}" destId="{DFCB2CED-6C22-48E3-986D-B9B189BCD6FC}" srcOrd="3" destOrd="0" presId="urn:microsoft.com/office/officeart/2005/8/layout/hProcess11"/>
    <dgm:cxn modelId="{610A950C-B324-4136-8333-BB248E5C9EB5}" type="presParOf" srcId="{3BF96FC6-944E-49AB-9206-F9BC9B26B92B}" destId="{E34AEF6D-0B0F-4193-B770-178F7E2C8EEB}" srcOrd="4" destOrd="0" presId="urn:microsoft.com/office/officeart/2005/8/layout/hProcess11"/>
    <dgm:cxn modelId="{36E6FBEF-B812-4789-907C-905E8B422BCD}" type="presParOf" srcId="{E34AEF6D-0B0F-4193-B770-178F7E2C8EEB}" destId="{B28BD45F-7E83-468B-A061-ADBED39AB0C6}" srcOrd="0" destOrd="0" presId="urn:microsoft.com/office/officeart/2005/8/layout/hProcess11"/>
    <dgm:cxn modelId="{838B3847-1E93-41EF-B68A-DC96DEE49424}" type="presParOf" srcId="{E34AEF6D-0B0F-4193-B770-178F7E2C8EEB}" destId="{ED3F447D-6474-4E04-983B-5756438140C5}" srcOrd="1" destOrd="0" presId="urn:microsoft.com/office/officeart/2005/8/layout/hProcess11"/>
    <dgm:cxn modelId="{E2306947-13C4-48E4-B074-BA194BCA5E69}" type="presParOf" srcId="{E34AEF6D-0B0F-4193-B770-178F7E2C8EEB}" destId="{116B4B10-AE28-4234-B078-159C729C86BF}" srcOrd="2" destOrd="0" presId="urn:microsoft.com/office/officeart/2005/8/layout/hProcess11"/>
    <dgm:cxn modelId="{23F7A3D7-03B8-425C-93EA-AF52E99A4EE3}" type="presParOf" srcId="{3BF96FC6-944E-49AB-9206-F9BC9B26B92B}" destId="{53AE6E85-A90C-42A9-A06D-5C6CDAD77B43}" srcOrd="5" destOrd="0" presId="urn:microsoft.com/office/officeart/2005/8/layout/hProcess11"/>
    <dgm:cxn modelId="{6A00596B-4117-4ACC-B035-43FDC68C5C91}" type="presParOf" srcId="{3BF96FC6-944E-49AB-9206-F9BC9B26B92B}" destId="{49CF9D88-113D-4D6D-912B-674265A1DDBF}" srcOrd="6" destOrd="0" presId="urn:microsoft.com/office/officeart/2005/8/layout/hProcess11"/>
    <dgm:cxn modelId="{469A13B7-7BDD-4109-8479-581E54247DAB}" type="presParOf" srcId="{49CF9D88-113D-4D6D-912B-674265A1DDBF}" destId="{FFA51EC0-9795-4EE1-83BC-B61090D21BED}" srcOrd="0" destOrd="0" presId="urn:microsoft.com/office/officeart/2005/8/layout/hProcess11"/>
    <dgm:cxn modelId="{AA6C9DC0-E8E8-42CE-AE70-B75C95E60A38}" type="presParOf" srcId="{49CF9D88-113D-4D6D-912B-674265A1DDBF}" destId="{C2FF1F23-9B85-43FA-B4C6-09E39803A7D4}" srcOrd="1" destOrd="0" presId="urn:microsoft.com/office/officeart/2005/8/layout/hProcess11"/>
    <dgm:cxn modelId="{2DF58528-4F75-4A09-B70A-3E376373619E}" type="presParOf" srcId="{49CF9D88-113D-4D6D-912B-674265A1DDBF}" destId="{B1786C77-4E05-4AF4-AA70-9FCFD2F9B13B}" srcOrd="2" destOrd="0" presId="urn:microsoft.com/office/officeart/2005/8/layout/hProcess11"/>
    <dgm:cxn modelId="{5F1C18AA-D3E8-4140-A604-5F029B2525CE}" type="presParOf" srcId="{3BF96FC6-944E-49AB-9206-F9BC9B26B92B}" destId="{8222CE61-B346-4067-AE40-7B8FDAF3D0EB}" srcOrd="7" destOrd="0" presId="urn:microsoft.com/office/officeart/2005/8/layout/hProcess11"/>
    <dgm:cxn modelId="{37A76934-650F-4304-852C-FA0A9D105A91}" type="presParOf" srcId="{3BF96FC6-944E-49AB-9206-F9BC9B26B92B}" destId="{F3080B18-A170-443A-9C79-4123AD2D29DC}" srcOrd="8" destOrd="0" presId="urn:microsoft.com/office/officeart/2005/8/layout/hProcess11"/>
    <dgm:cxn modelId="{9E541893-1F0E-4500-8B90-CA998AD20EA9}" type="presParOf" srcId="{F3080B18-A170-443A-9C79-4123AD2D29DC}" destId="{2CD29B3C-7895-4D26-B975-8BA468753CFC}" srcOrd="0" destOrd="0" presId="urn:microsoft.com/office/officeart/2005/8/layout/hProcess11"/>
    <dgm:cxn modelId="{204B2978-5D0C-4250-B738-69BEA15C29A3}" type="presParOf" srcId="{F3080B18-A170-443A-9C79-4123AD2D29DC}" destId="{97C95453-436C-43B9-B768-B0F7FD358DD4}" srcOrd="1" destOrd="0" presId="urn:microsoft.com/office/officeart/2005/8/layout/hProcess11"/>
    <dgm:cxn modelId="{04B07614-C609-4093-9CBE-6CA987FA2928}" type="presParOf" srcId="{F3080B18-A170-443A-9C79-4123AD2D29DC}" destId="{7C98F8A2-4424-4890-AD28-9DAF76F5A14D}" srcOrd="2" destOrd="0" presId="urn:microsoft.com/office/officeart/2005/8/layout/hProcess11"/>
    <dgm:cxn modelId="{BB681B01-71E9-4360-AC8C-76EC1A1D8C71}" type="presParOf" srcId="{3BF96FC6-944E-49AB-9206-F9BC9B26B92B}" destId="{6EF8DAB4-09FC-499B-A3F3-98A0E56CE357}" srcOrd="9" destOrd="0" presId="urn:microsoft.com/office/officeart/2005/8/layout/hProcess11"/>
    <dgm:cxn modelId="{85A13CD3-2CA0-4031-AD22-042498F0A250}" type="presParOf" srcId="{3BF96FC6-944E-49AB-9206-F9BC9B26B92B}" destId="{705D4468-89B5-4CE8-B29D-C88B30FDF13A}" srcOrd="10" destOrd="0" presId="urn:microsoft.com/office/officeart/2005/8/layout/hProcess11"/>
    <dgm:cxn modelId="{AAD97856-B34C-4B3F-9999-1238DD66A05B}" type="presParOf" srcId="{705D4468-89B5-4CE8-B29D-C88B30FDF13A}" destId="{7DD816B4-A52D-4340-AE00-04FD4E2B4E94}" srcOrd="0" destOrd="0" presId="urn:microsoft.com/office/officeart/2005/8/layout/hProcess11"/>
    <dgm:cxn modelId="{BBBAA168-D1DB-41D8-AAA1-84AC8BD6D7F2}" type="presParOf" srcId="{705D4468-89B5-4CE8-B29D-C88B30FDF13A}" destId="{68ABD42A-2C1E-459C-8C51-B83AB2D8AB18}" srcOrd="1" destOrd="0" presId="urn:microsoft.com/office/officeart/2005/8/layout/hProcess11"/>
    <dgm:cxn modelId="{2AC8C99B-E105-431F-810D-DB30E32D8DFC}" type="presParOf" srcId="{705D4468-89B5-4CE8-B29D-C88B30FDF13A}" destId="{824D0D5B-F001-4246-A834-209B6846E13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73FC4F-2E6E-4300-9F5E-CFEA776A2CA1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</dgm:pt>
    <dgm:pt modelId="{6D0466F5-72DD-4FF6-98B6-F4338DB7623F}">
      <dgm:prSet phldrT="[Texto]" custT="1"/>
      <dgm:spPr/>
      <dgm:t>
        <a:bodyPr/>
        <a:lstStyle/>
        <a:p>
          <a:r>
            <a:rPr lang="en" sz="1800" b="1" dirty="0">
              <a:latin typeface="+mn-lt"/>
              <a:sym typeface="Pontano Sans"/>
            </a:rPr>
            <a:t>1. Definición de </a:t>
          </a:r>
          <a:r>
            <a:rPr lang="es-ES_tradnl" sz="1800" b="1" dirty="0">
              <a:latin typeface="+mn-lt"/>
              <a:sym typeface="Pontano Sans"/>
            </a:rPr>
            <a:t>Plan de Fases</a:t>
          </a:r>
          <a:r>
            <a:rPr lang="en" sz="1800" b="1" dirty="0">
              <a:latin typeface="+mn-lt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FADA2259-719F-40BA-9BA5-6112CBD19BEF}" type="par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45785B7-124B-4EF3-AD69-E630EBE3A223}" type="sib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CA31E1C5-F2B2-4BCB-B051-BD2FED2F5B35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7F0633D3-2A64-43B8-984E-A164B0A19FBA}" type="par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D5002758-200C-4839-9906-28CC1F36CC45}" type="sib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358A14C5-0617-442D-B834-6A6030CA350A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dirty="0">
            <a:latin typeface="+mn-lt"/>
          </a:endParaRPr>
        </a:p>
      </dgm:t>
    </dgm:pt>
    <dgm:pt modelId="{37D6257C-B1D2-4669-84E5-87D66A59CE96}" type="par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570C3C3-3FFB-4BAE-A39B-8E5A7D7BFD85}" type="sib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CF5534D-FC1F-4F50-AD28-CF224EA7A761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dirty="0">
            <a:latin typeface="+mn-lt"/>
          </a:endParaRPr>
        </a:p>
      </dgm:t>
    </dgm:pt>
    <dgm:pt modelId="{F0B8A8E0-FFF2-4400-B198-1FFF3B3D7540}" type="sib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62C7981-441D-4BE1-96EE-966EE5FFEE0C}" type="par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3D19334-5D0D-40DA-B091-E2E20FC7ECE7}">
      <dgm:prSet phldrT="[Texto]" custT="1"/>
      <dgm:spPr/>
      <dgm:t>
        <a:bodyPr/>
        <a:lstStyle/>
        <a:p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dirty="0">
            <a:latin typeface="+mn-lt"/>
          </a:endParaRPr>
        </a:p>
      </dgm:t>
    </dgm:pt>
    <dgm:pt modelId="{A473001D-55AC-4FA7-9772-6EC240D50533}" type="sib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59D1123F-D036-4B01-888B-11CBF390755E}" type="par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820129A-8935-482F-A65F-4610F2F4FD46}">
      <dgm:prSet phldrT="[Texto]" custT="1"/>
      <dgm:spPr/>
      <dgm:t>
        <a:bodyPr/>
        <a:lstStyle/>
        <a:p>
          <a:r>
            <a:rPr lang="en" sz="1800" b="1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dirty="0">
            <a:latin typeface="+mn-lt"/>
          </a:endParaRPr>
        </a:p>
      </dgm:t>
    </dgm:pt>
    <dgm:pt modelId="{27ED14C9-B341-445A-8DB1-4440EC0163AF}" type="par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28DA06F3-4DEE-43FB-93F4-E000267D7923}" type="sib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EC0236C-6BCA-48DD-A6F7-4CDF7DA2F76A}" type="pres">
      <dgm:prSet presAssocID="{DB73FC4F-2E6E-4300-9F5E-CFEA776A2CA1}" presName="Name0" presStyleCnt="0">
        <dgm:presLayoutVars>
          <dgm:dir/>
          <dgm:resizeHandles val="exact"/>
        </dgm:presLayoutVars>
      </dgm:prSet>
      <dgm:spPr/>
    </dgm:pt>
    <dgm:pt modelId="{C3151423-F3B7-4DC6-8E55-1CD13A9C9C29}" type="pres">
      <dgm:prSet presAssocID="{DB73FC4F-2E6E-4300-9F5E-CFEA776A2CA1}" presName="arrow" presStyleLbl="bgShp" presStyleIdx="0" presStyleCnt="1" custScaleY="73881" custLinFactNeighborX="12821"/>
      <dgm:spPr>
        <a:solidFill>
          <a:schemeClr val="accent5">
            <a:lumMod val="40000"/>
            <a:lumOff val="60000"/>
          </a:schemeClr>
        </a:solidFill>
      </dgm:spPr>
    </dgm:pt>
    <dgm:pt modelId="{3BF96FC6-944E-49AB-9206-F9BC9B26B92B}" type="pres">
      <dgm:prSet presAssocID="{DB73FC4F-2E6E-4300-9F5E-CFEA776A2CA1}" presName="points" presStyleCnt="0"/>
      <dgm:spPr/>
    </dgm:pt>
    <dgm:pt modelId="{ED61C92C-B679-46BF-A6ED-933CB1C83AC4}" type="pres">
      <dgm:prSet presAssocID="{6D0466F5-72DD-4FF6-98B6-F4338DB7623F}" presName="compositeA" presStyleCnt="0"/>
      <dgm:spPr/>
    </dgm:pt>
    <dgm:pt modelId="{4CD5CEED-B6B0-4239-9AB2-1DDC0939FC41}" type="pres">
      <dgm:prSet presAssocID="{6D0466F5-72DD-4FF6-98B6-F4338DB7623F}" presName="textA" presStyleLbl="revTx" presStyleIdx="0" presStyleCnt="6" custScaleX="136359">
        <dgm:presLayoutVars>
          <dgm:bulletEnabled val="1"/>
        </dgm:presLayoutVars>
      </dgm:prSet>
      <dgm:spPr/>
    </dgm:pt>
    <dgm:pt modelId="{EF1140DD-46BD-49C9-837C-7FCF72CAFFB0}" type="pres">
      <dgm:prSet presAssocID="{6D0466F5-72DD-4FF6-98B6-F4338DB7623F}" presName="circleA" presStyleLbl="node1" presStyleIdx="0" presStyleCnt="6" custFlipVert="1" custScaleX="102986" custScaleY="113871" custLinFactNeighborX="-10066" custLinFactNeighborY="112"/>
      <dgm:spPr>
        <a:noFill/>
      </dgm:spPr>
    </dgm:pt>
    <dgm:pt modelId="{B01FCF11-7BCC-4E4B-A78D-7E89EED3EA82}" type="pres">
      <dgm:prSet presAssocID="{6D0466F5-72DD-4FF6-98B6-F4338DB7623F}" presName="spaceA" presStyleCnt="0"/>
      <dgm:spPr/>
    </dgm:pt>
    <dgm:pt modelId="{17E526FD-E757-4A32-A4EE-F087338C1B66}" type="pres">
      <dgm:prSet presAssocID="{145785B7-124B-4EF3-AD69-E630EBE3A223}" presName="space" presStyleCnt="0"/>
      <dgm:spPr/>
    </dgm:pt>
    <dgm:pt modelId="{EF40CB1A-64F8-43B2-9362-635AF40E80A7}" type="pres">
      <dgm:prSet presAssocID="{CA31E1C5-F2B2-4BCB-B051-BD2FED2F5B35}" presName="compositeB" presStyleCnt="0"/>
      <dgm:spPr/>
    </dgm:pt>
    <dgm:pt modelId="{560B9D70-52AE-4368-A99D-E12F9CBE466A}" type="pres">
      <dgm:prSet presAssocID="{CA31E1C5-F2B2-4BCB-B051-BD2FED2F5B35}" presName="textB" presStyleLbl="revTx" presStyleIdx="1" presStyleCnt="6" custScaleX="140451">
        <dgm:presLayoutVars>
          <dgm:bulletEnabled val="1"/>
        </dgm:presLayoutVars>
      </dgm:prSet>
      <dgm:spPr/>
    </dgm:pt>
    <dgm:pt modelId="{C4F7A36D-B903-46A5-BC5F-80101C292457}" type="pres">
      <dgm:prSet presAssocID="{CA31E1C5-F2B2-4BCB-B051-BD2FED2F5B35}" presName="circleB" presStyleLbl="node1" presStyleIdx="1" presStyleCnt="6"/>
      <dgm:spPr>
        <a:noFill/>
      </dgm:spPr>
    </dgm:pt>
    <dgm:pt modelId="{393A60FA-C442-4BB6-B807-B45666699F65}" type="pres">
      <dgm:prSet presAssocID="{CA31E1C5-F2B2-4BCB-B051-BD2FED2F5B35}" presName="spaceB" presStyleCnt="0"/>
      <dgm:spPr/>
    </dgm:pt>
    <dgm:pt modelId="{DFCB2CED-6C22-48E3-986D-B9B189BCD6FC}" type="pres">
      <dgm:prSet presAssocID="{D5002758-200C-4839-9906-28CC1F36CC45}" presName="space" presStyleCnt="0"/>
      <dgm:spPr/>
    </dgm:pt>
    <dgm:pt modelId="{E34AEF6D-0B0F-4193-B770-178F7E2C8EEB}" type="pres">
      <dgm:prSet presAssocID="{358A14C5-0617-442D-B834-6A6030CA350A}" presName="compositeA" presStyleCnt="0"/>
      <dgm:spPr/>
    </dgm:pt>
    <dgm:pt modelId="{B28BD45F-7E83-468B-A061-ADBED39AB0C6}" type="pres">
      <dgm:prSet presAssocID="{358A14C5-0617-442D-B834-6A6030CA350A}" presName="textA" presStyleLbl="revTx" presStyleIdx="2" presStyleCnt="6" custScaleX="125722">
        <dgm:presLayoutVars>
          <dgm:bulletEnabled val="1"/>
        </dgm:presLayoutVars>
      </dgm:prSet>
      <dgm:spPr/>
    </dgm:pt>
    <dgm:pt modelId="{ED3F447D-6474-4E04-983B-5756438140C5}" type="pres">
      <dgm:prSet presAssocID="{358A14C5-0617-442D-B834-6A6030CA350A}" presName="circleA" presStyleLbl="node1" presStyleIdx="2" presStyleCnt="6"/>
      <dgm:spPr>
        <a:noFill/>
      </dgm:spPr>
    </dgm:pt>
    <dgm:pt modelId="{116B4B10-AE28-4234-B078-159C729C86BF}" type="pres">
      <dgm:prSet presAssocID="{358A14C5-0617-442D-B834-6A6030CA350A}" presName="spaceA" presStyleCnt="0"/>
      <dgm:spPr/>
    </dgm:pt>
    <dgm:pt modelId="{53AE6E85-A90C-42A9-A06D-5C6CDAD77B43}" type="pres">
      <dgm:prSet presAssocID="{1570C3C3-3FFB-4BAE-A39B-8E5A7D7BFD85}" presName="space" presStyleCnt="0"/>
      <dgm:spPr/>
    </dgm:pt>
    <dgm:pt modelId="{49CF9D88-113D-4D6D-912B-674265A1DDBF}" type="pres">
      <dgm:prSet presAssocID="{8CF5534D-FC1F-4F50-AD28-CF224EA7A761}" presName="compositeB" presStyleCnt="0"/>
      <dgm:spPr/>
    </dgm:pt>
    <dgm:pt modelId="{FFA51EC0-9795-4EE1-83BC-B61090D21BED}" type="pres">
      <dgm:prSet presAssocID="{8CF5534D-FC1F-4F50-AD28-CF224EA7A761}" presName="textB" presStyleLbl="revTx" presStyleIdx="3" presStyleCnt="6" custScaleX="162860" custLinFactNeighborX="2716" custLinFactNeighborY="9368">
        <dgm:presLayoutVars>
          <dgm:bulletEnabled val="1"/>
        </dgm:presLayoutVars>
      </dgm:prSet>
      <dgm:spPr/>
    </dgm:pt>
    <dgm:pt modelId="{C2FF1F23-9B85-43FA-B4C6-09E39803A7D4}" type="pres">
      <dgm:prSet presAssocID="{8CF5534D-FC1F-4F50-AD28-CF224EA7A761}" presName="circleB" presStyleLbl="node1" presStyleIdx="3" presStyleCnt="6"/>
      <dgm:spPr>
        <a:noFill/>
      </dgm:spPr>
    </dgm:pt>
    <dgm:pt modelId="{B1786C77-4E05-4AF4-AA70-9FCFD2F9B13B}" type="pres">
      <dgm:prSet presAssocID="{8CF5534D-FC1F-4F50-AD28-CF224EA7A761}" presName="spaceB" presStyleCnt="0"/>
      <dgm:spPr/>
    </dgm:pt>
    <dgm:pt modelId="{8222CE61-B346-4067-AE40-7B8FDAF3D0EB}" type="pres">
      <dgm:prSet presAssocID="{F0B8A8E0-FFF2-4400-B198-1FFF3B3D7540}" presName="space" presStyleCnt="0"/>
      <dgm:spPr/>
    </dgm:pt>
    <dgm:pt modelId="{F3080B18-A170-443A-9C79-4123AD2D29DC}" type="pres">
      <dgm:prSet presAssocID="{A820129A-8935-482F-A65F-4610F2F4FD46}" presName="compositeA" presStyleCnt="0"/>
      <dgm:spPr/>
    </dgm:pt>
    <dgm:pt modelId="{2CD29B3C-7895-4D26-B975-8BA468753CFC}" type="pres">
      <dgm:prSet presAssocID="{A820129A-8935-482F-A65F-4610F2F4FD46}" presName="textA" presStyleLbl="revTx" presStyleIdx="4" presStyleCnt="6">
        <dgm:presLayoutVars>
          <dgm:bulletEnabled val="1"/>
        </dgm:presLayoutVars>
      </dgm:prSet>
      <dgm:spPr/>
    </dgm:pt>
    <dgm:pt modelId="{97C95453-436C-43B9-B768-B0F7FD358DD4}" type="pres">
      <dgm:prSet presAssocID="{A820129A-8935-482F-A65F-4610F2F4FD46}" presName="circleA" presStyleLbl="node1" presStyleIdx="4" presStyleCnt="6"/>
      <dgm:spPr>
        <a:noFill/>
      </dgm:spPr>
    </dgm:pt>
    <dgm:pt modelId="{7C98F8A2-4424-4890-AD28-9DAF76F5A14D}" type="pres">
      <dgm:prSet presAssocID="{A820129A-8935-482F-A65F-4610F2F4FD46}" presName="spaceA" presStyleCnt="0"/>
      <dgm:spPr/>
    </dgm:pt>
    <dgm:pt modelId="{6EF8DAB4-09FC-499B-A3F3-98A0E56CE357}" type="pres">
      <dgm:prSet presAssocID="{28DA06F3-4DEE-43FB-93F4-E000267D7923}" presName="space" presStyleCnt="0"/>
      <dgm:spPr/>
    </dgm:pt>
    <dgm:pt modelId="{705D4468-89B5-4CE8-B29D-C88B30FDF13A}" type="pres">
      <dgm:prSet presAssocID="{13D19334-5D0D-40DA-B091-E2E20FC7ECE7}" presName="compositeB" presStyleCnt="0"/>
      <dgm:spPr/>
    </dgm:pt>
    <dgm:pt modelId="{7DD816B4-A52D-4340-AE00-04FD4E2B4E94}" type="pres">
      <dgm:prSet presAssocID="{13D19334-5D0D-40DA-B091-E2E20FC7ECE7}" presName="textB" presStyleLbl="revTx" presStyleIdx="5" presStyleCnt="6" custScaleX="170595">
        <dgm:presLayoutVars>
          <dgm:bulletEnabled val="1"/>
        </dgm:presLayoutVars>
      </dgm:prSet>
      <dgm:spPr/>
    </dgm:pt>
    <dgm:pt modelId="{68ABD42A-2C1E-459C-8C51-B83AB2D8AB18}" type="pres">
      <dgm:prSet presAssocID="{13D19334-5D0D-40DA-B091-E2E20FC7ECE7}" presName="circleB" presStyleLbl="node1" presStyleIdx="5" presStyleCnt="6"/>
      <dgm:spPr>
        <a:noFill/>
      </dgm:spPr>
    </dgm:pt>
    <dgm:pt modelId="{824D0D5B-F001-4246-A834-209B6846E131}" type="pres">
      <dgm:prSet presAssocID="{13D19334-5D0D-40DA-B091-E2E20FC7ECE7}" presName="spaceB" presStyleCnt="0"/>
      <dgm:spPr/>
    </dgm:pt>
  </dgm:ptLst>
  <dgm:cxnLst>
    <dgm:cxn modelId="{5545D401-8331-4637-A004-A239170B6C77}" type="presOf" srcId="{CA31E1C5-F2B2-4BCB-B051-BD2FED2F5B35}" destId="{560B9D70-52AE-4368-A99D-E12F9CBE466A}" srcOrd="0" destOrd="0" presId="urn:microsoft.com/office/officeart/2005/8/layout/hProcess11"/>
    <dgm:cxn modelId="{637C1E03-26DC-4838-8B62-DFB529DDE35B}" type="presOf" srcId="{8CF5534D-FC1F-4F50-AD28-CF224EA7A761}" destId="{FFA51EC0-9795-4EE1-83BC-B61090D21BED}" srcOrd="0" destOrd="0" presId="urn:microsoft.com/office/officeart/2005/8/layout/hProcess11"/>
    <dgm:cxn modelId="{7E93B61E-9C24-45CB-9DA8-2F078D5BF7CE}" type="presOf" srcId="{A820129A-8935-482F-A65F-4610F2F4FD46}" destId="{2CD29B3C-7895-4D26-B975-8BA468753CFC}" srcOrd="0" destOrd="0" presId="urn:microsoft.com/office/officeart/2005/8/layout/hProcess11"/>
    <dgm:cxn modelId="{B12A8931-F310-41F4-9E0D-DF724B737082}" srcId="{DB73FC4F-2E6E-4300-9F5E-CFEA776A2CA1}" destId="{A820129A-8935-482F-A65F-4610F2F4FD46}" srcOrd="4" destOrd="0" parTransId="{27ED14C9-B341-445A-8DB1-4440EC0163AF}" sibTransId="{28DA06F3-4DEE-43FB-93F4-E000267D7923}"/>
    <dgm:cxn modelId="{F691153A-9F50-4F77-9F94-66D62CC79CED}" srcId="{DB73FC4F-2E6E-4300-9F5E-CFEA776A2CA1}" destId="{CA31E1C5-F2B2-4BCB-B051-BD2FED2F5B35}" srcOrd="1" destOrd="0" parTransId="{7F0633D3-2A64-43B8-984E-A164B0A19FBA}" sibTransId="{D5002758-200C-4839-9906-28CC1F36CC45}"/>
    <dgm:cxn modelId="{6E053D4B-07A0-4717-AEF6-09AF4DDBEF08}" srcId="{DB73FC4F-2E6E-4300-9F5E-CFEA776A2CA1}" destId="{13D19334-5D0D-40DA-B091-E2E20FC7ECE7}" srcOrd="5" destOrd="0" parTransId="{59D1123F-D036-4B01-888B-11CBF390755E}" sibTransId="{A473001D-55AC-4FA7-9772-6EC240D50533}"/>
    <dgm:cxn modelId="{9D9B2794-22A2-4309-A40E-C0FCA665CEB0}" type="presOf" srcId="{13D19334-5D0D-40DA-B091-E2E20FC7ECE7}" destId="{7DD816B4-A52D-4340-AE00-04FD4E2B4E94}" srcOrd="0" destOrd="0" presId="urn:microsoft.com/office/officeart/2005/8/layout/hProcess11"/>
    <dgm:cxn modelId="{7F792FAB-8F7A-462B-8D94-D2B2641D2426}" type="presOf" srcId="{DB73FC4F-2E6E-4300-9F5E-CFEA776A2CA1}" destId="{AEC0236C-6BCA-48DD-A6F7-4CDF7DA2F76A}" srcOrd="0" destOrd="0" presId="urn:microsoft.com/office/officeart/2005/8/layout/hProcess11"/>
    <dgm:cxn modelId="{C62552B9-060D-4788-A24C-C4CD5D08E1A5}" type="presOf" srcId="{358A14C5-0617-442D-B834-6A6030CA350A}" destId="{B28BD45F-7E83-468B-A061-ADBED39AB0C6}" srcOrd="0" destOrd="0" presId="urn:microsoft.com/office/officeart/2005/8/layout/hProcess11"/>
    <dgm:cxn modelId="{1D29B4C4-5B67-49CA-A378-702137BC4A0B}" type="presOf" srcId="{6D0466F5-72DD-4FF6-98B6-F4338DB7623F}" destId="{4CD5CEED-B6B0-4239-9AB2-1DDC0939FC41}" srcOrd="0" destOrd="0" presId="urn:microsoft.com/office/officeart/2005/8/layout/hProcess11"/>
    <dgm:cxn modelId="{68B574CD-8657-475B-BA8A-A0716C8262D1}" srcId="{DB73FC4F-2E6E-4300-9F5E-CFEA776A2CA1}" destId="{358A14C5-0617-442D-B834-6A6030CA350A}" srcOrd="2" destOrd="0" parTransId="{37D6257C-B1D2-4669-84E5-87D66A59CE96}" sibTransId="{1570C3C3-3FFB-4BAE-A39B-8E5A7D7BFD85}"/>
    <dgm:cxn modelId="{C4C13DD6-A4C9-4C47-A90F-58761DD19562}" srcId="{DB73FC4F-2E6E-4300-9F5E-CFEA776A2CA1}" destId="{6D0466F5-72DD-4FF6-98B6-F4338DB7623F}" srcOrd="0" destOrd="0" parTransId="{FADA2259-719F-40BA-9BA5-6112CBD19BEF}" sibTransId="{145785B7-124B-4EF3-AD69-E630EBE3A223}"/>
    <dgm:cxn modelId="{FEB1F2FA-26CA-424E-B9B2-5730016C3D44}" srcId="{DB73FC4F-2E6E-4300-9F5E-CFEA776A2CA1}" destId="{8CF5534D-FC1F-4F50-AD28-CF224EA7A761}" srcOrd="3" destOrd="0" parTransId="{862C7981-441D-4BE1-96EE-966EE5FFEE0C}" sibTransId="{F0B8A8E0-FFF2-4400-B198-1FFF3B3D7540}"/>
    <dgm:cxn modelId="{56784331-A68F-4BCD-8F67-355736E04CBC}" type="presParOf" srcId="{AEC0236C-6BCA-48DD-A6F7-4CDF7DA2F76A}" destId="{C3151423-F3B7-4DC6-8E55-1CD13A9C9C29}" srcOrd="0" destOrd="0" presId="urn:microsoft.com/office/officeart/2005/8/layout/hProcess11"/>
    <dgm:cxn modelId="{D6D9D4BF-F884-4053-98C2-4CDD142509A8}" type="presParOf" srcId="{AEC0236C-6BCA-48DD-A6F7-4CDF7DA2F76A}" destId="{3BF96FC6-944E-49AB-9206-F9BC9B26B92B}" srcOrd="1" destOrd="0" presId="urn:microsoft.com/office/officeart/2005/8/layout/hProcess11"/>
    <dgm:cxn modelId="{CDA1E162-4594-403E-B886-3D50B6071BD3}" type="presParOf" srcId="{3BF96FC6-944E-49AB-9206-F9BC9B26B92B}" destId="{ED61C92C-B679-46BF-A6ED-933CB1C83AC4}" srcOrd="0" destOrd="0" presId="urn:microsoft.com/office/officeart/2005/8/layout/hProcess11"/>
    <dgm:cxn modelId="{FB8D2B88-7C89-4088-8941-8B0E8A1D07DB}" type="presParOf" srcId="{ED61C92C-B679-46BF-A6ED-933CB1C83AC4}" destId="{4CD5CEED-B6B0-4239-9AB2-1DDC0939FC41}" srcOrd="0" destOrd="0" presId="urn:microsoft.com/office/officeart/2005/8/layout/hProcess11"/>
    <dgm:cxn modelId="{D0AA40A7-0CFF-4021-8403-7F429B4F51B5}" type="presParOf" srcId="{ED61C92C-B679-46BF-A6ED-933CB1C83AC4}" destId="{EF1140DD-46BD-49C9-837C-7FCF72CAFFB0}" srcOrd="1" destOrd="0" presId="urn:microsoft.com/office/officeart/2005/8/layout/hProcess11"/>
    <dgm:cxn modelId="{3197C922-2BEC-4746-8DBE-7BD5115DBD31}" type="presParOf" srcId="{ED61C92C-B679-46BF-A6ED-933CB1C83AC4}" destId="{B01FCF11-7BCC-4E4B-A78D-7E89EED3EA82}" srcOrd="2" destOrd="0" presId="urn:microsoft.com/office/officeart/2005/8/layout/hProcess11"/>
    <dgm:cxn modelId="{568E6380-1D9F-4590-AE72-45259FE36633}" type="presParOf" srcId="{3BF96FC6-944E-49AB-9206-F9BC9B26B92B}" destId="{17E526FD-E757-4A32-A4EE-F087338C1B66}" srcOrd="1" destOrd="0" presId="urn:microsoft.com/office/officeart/2005/8/layout/hProcess11"/>
    <dgm:cxn modelId="{163140ED-5210-40FE-92AA-7853B1AA77D8}" type="presParOf" srcId="{3BF96FC6-944E-49AB-9206-F9BC9B26B92B}" destId="{EF40CB1A-64F8-43B2-9362-635AF40E80A7}" srcOrd="2" destOrd="0" presId="urn:microsoft.com/office/officeart/2005/8/layout/hProcess11"/>
    <dgm:cxn modelId="{2829D8E9-7E0A-49DC-9479-4F351ECC4DA8}" type="presParOf" srcId="{EF40CB1A-64F8-43B2-9362-635AF40E80A7}" destId="{560B9D70-52AE-4368-A99D-E12F9CBE466A}" srcOrd="0" destOrd="0" presId="urn:microsoft.com/office/officeart/2005/8/layout/hProcess11"/>
    <dgm:cxn modelId="{69CC150A-6BC6-46AE-B16E-21A3A0B549C3}" type="presParOf" srcId="{EF40CB1A-64F8-43B2-9362-635AF40E80A7}" destId="{C4F7A36D-B903-46A5-BC5F-80101C292457}" srcOrd="1" destOrd="0" presId="urn:microsoft.com/office/officeart/2005/8/layout/hProcess11"/>
    <dgm:cxn modelId="{76BEFBF9-F785-435F-A501-4687C6AAF5BA}" type="presParOf" srcId="{EF40CB1A-64F8-43B2-9362-635AF40E80A7}" destId="{393A60FA-C442-4BB6-B807-B45666699F65}" srcOrd="2" destOrd="0" presId="urn:microsoft.com/office/officeart/2005/8/layout/hProcess11"/>
    <dgm:cxn modelId="{D0AC273C-F28E-46D0-B74D-320C1A259069}" type="presParOf" srcId="{3BF96FC6-944E-49AB-9206-F9BC9B26B92B}" destId="{DFCB2CED-6C22-48E3-986D-B9B189BCD6FC}" srcOrd="3" destOrd="0" presId="urn:microsoft.com/office/officeart/2005/8/layout/hProcess11"/>
    <dgm:cxn modelId="{2FF569D4-C768-4C87-B9C6-0572BAC6EB92}" type="presParOf" srcId="{3BF96FC6-944E-49AB-9206-F9BC9B26B92B}" destId="{E34AEF6D-0B0F-4193-B770-178F7E2C8EEB}" srcOrd="4" destOrd="0" presId="urn:microsoft.com/office/officeart/2005/8/layout/hProcess11"/>
    <dgm:cxn modelId="{81EE320E-F5CD-48BC-BB46-44BACCD18D81}" type="presParOf" srcId="{E34AEF6D-0B0F-4193-B770-178F7E2C8EEB}" destId="{B28BD45F-7E83-468B-A061-ADBED39AB0C6}" srcOrd="0" destOrd="0" presId="urn:microsoft.com/office/officeart/2005/8/layout/hProcess11"/>
    <dgm:cxn modelId="{5B9051A1-991E-4567-973C-D5F488B19CFF}" type="presParOf" srcId="{E34AEF6D-0B0F-4193-B770-178F7E2C8EEB}" destId="{ED3F447D-6474-4E04-983B-5756438140C5}" srcOrd="1" destOrd="0" presId="urn:microsoft.com/office/officeart/2005/8/layout/hProcess11"/>
    <dgm:cxn modelId="{00636107-FD9F-4FF6-A149-6418230FB37E}" type="presParOf" srcId="{E34AEF6D-0B0F-4193-B770-178F7E2C8EEB}" destId="{116B4B10-AE28-4234-B078-159C729C86BF}" srcOrd="2" destOrd="0" presId="urn:microsoft.com/office/officeart/2005/8/layout/hProcess11"/>
    <dgm:cxn modelId="{D0B00D6A-B3B9-44E3-8F2C-C35D0AB7EC5C}" type="presParOf" srcId="{3BF96FC6-944E-49AB-9206-F9BC9B26B92B}" destId="{53AE6E85-A90C-42A9-A06D-5C6CDAD77B43}" srcOrd="5" destOrd="0" presId="urn:microsoft.com/office/officeart/2005/8/layout/hProcess11"/>
    <dgm:cxn modelId="{126656B9-B43E-4A30-9E11-638772D3715B}" type="presParOf" srcId="{3BF96FC6-944E-49AB-9206-F9BC9B26B92B}" destId="{49CF9D88-113D-4D6D-912B-674265A1DDBF}" srcOrd="6" destOrd="0" presId="urn:microsoft.com/office/officeart/2005/8/layout/hProcess11"/>
    <dgm:cxn modelId="{FFC8B163-E95F-45DA-B4A7-80555BA230EE}" type="presParOf" srcId="{49CF9D88-113D-4D6D-912B-674265A1DDBF}" destId="{FFA51EC0-9795-4EE1-83BC-B61090D21BED}" srcOrd="0" destOrd="0" presId="urn:microsoft.com/office/officeart/2005/8/layout/hProcess11"/>
    <dgm:cxn modelId="{7867D1F0-612D-4E55-834E-DE4394808D58}" type="presParOf" srcId="{49CF9D88-113D-4D6D-912B-674265A1DDBF}" destId="{C2FF1F23-9B85-43FA-B4C6-09E39803A7D4}" srcOrd="1" destOrd="0" presId="urn:microsoft.com/office/officeart/2005/8/layout/hProcess11"/>
    <dgm:cxn modelId="{0718ADDD-9D01-46D3-B57C-B7E83763307A}" type="presParOf" srcId="{49CF9D88-113D-4D6D-912B-674265A1DDBF}" destId="{B1786C77-4E05-4AF4-AA70-9FCFD2F9B13B}" srcOrd="2" destOrd="0" presId="urn:microsoft.com/office/officeart/2005/8/layout/hProcess11"/>
    <dgm:cxn modelId="{99C26B61-A844-4C6A-B2C1-08AC58ED0DE2}" type="presParOf" srcId="{3BF96FC6-944E-49AB-9206-F9BC9B26B92B}" destId="{8222CE61-B346-4067-AE40-7B8FDAF3D0EB}" srcOrd="7" destOrd="0" presId="urn:microsoft.com/office/officeart/2005/8/layout/hProcess11"/>
    <dgm:cxn modelId="{C8156E07-92CF-4E15-BCE1-B868EA1ACEBF}" type="presParOf" srcId="{3BF96FC6-944E-49AB-9206-F9BC9B26B92B}" destId="{F3080B18-A170-443A-9C79-4123AD2D29DC}" srcOrd="8" destOrd="0" presId="urn:microsoft.com/office/officeart/2005/8/layout/hProcess11"/>
    <dgm:cxn modelId="{85BAC5A8-8CF2-499D-AF71-E6471465E6FE}" type="presParOf" srcId="{F3080B18-A170-443A-9C79-4123AD2D29DC}" destId="{2CD29B3C-7895-4D26-B975-8BA468753CFC}" srcOrd="0" destOrd="0" presId="urn:microsoft.com/office/officeart/2005/8/layout/hProcess11"/>
    <dgm:cxn modelId="{DDA767E6-28B8-49D9-B759-8DED793070E8}" type="presParOf" srcId="{F3080B18-A170-443A-9C79-4123AD2D29DC}" destId="{97C95453-436C-43B9-B768-B0F7FD358DD4}" srcOrd="1" destOrd="0" presId="urn:microsoft.com/office/officeart/2005/8/layout/hProcess11"/>
    <dgm:cxn modelId="{2A007A10-49C8-45B1-BEF6-4C895FE3B60A}" type="presParOf" srcId="{F3080B18-A170-443A-9C79-4123AD2D29DC}" destId="{7C98F8A2-4424-4890-AD28-9DAF76F5A14D}" srcOrd="2" destOrd="0" presId="urn:microsoft.com/office/officeart/2005/8/layout/hProcess11"/>
    <dgm:cxn modelId="{8225A26F-BF00-4D3D-B2C4-D7196BA6F001}" type="presParOf" srcId="{3BF96FC6-944E-49AB-9206-F9BC9B26B92B}" destId="{6EF8DAB4-09FC-499B-A3F3-98A0E56CE357}" srcOrd="9" destOrd="0" presId="urn:microsoft.com/office/officeart/2005/8/layout/hProcess11"/>
    <dgm:cxn modelId="{6DEDC6AC-3FC9-43E5-A0F9-ACE51DF9C6A2}" type="presParOf" srcId="{3BF96FC6-944E-49AB-9206-F9BC9B26B92B}" destId="{705D4468-89B5-4CE8-B29D-C88B30FDF13A}" srcOrd="10" destOrd="0" presId="urn:microsoft.com/office/officeart/2005/8/layout/hProcess11"/>
    <dgm:cxn modelId="{0477EAB5-78D8-46A7-AF15-48BE742352DA}" type="presParOf" srcId="{705D4468-89B5-4CE8-B29D-C88B30FDF13A}" destId="{7DD816B4-A52D-4340-AE00-04FD4E2B4E94}" srcOrd="0" destOrd="0" presId="urn:microsoft.com/office/officeart/2005/8/layout/hProcess11"/>
    <dgm:cxn modelId="{CB9B9973-68FB-4B6A-B275-B09776940EED}" type="presParOf" srcId="{705D4468-89B5-4CE8-B29D-C88B30FDF13A}" destId="{68ABD42A-2C1E-459C-8C51-B83AB2D8AB18}" srcOrd="1" destOrd="0" presId="urn:microsoft.com/office/officeart/2005/8/layout/hProcess11"/>
    <dgm:cxn modelId="{48DCA807-F773-4292-801A-0B202DE32D05}" type="presParOf" srcId="{705D4468-89B5-4CE8-B29D-C88B30FDF13A}" destId="{824D0D5B-F001-4246-A834-209B6846E13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B73FC4F-2E6E-4300-9F5E-CFEA776A2CA1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</dgm:pt>
    <dgm:pt modelId="{6D0466F5-72DD-4FF6-98B6-F4338DB7623F}">
      <dgm:prSet phldrT="[Texto]" custT="1"/>
      <dgm:spPr/>
      <dgm:t>
        <a:bodyPr/>
        <a:lstStyle/>
        <a:p>
          <a:r>
            <a:rPr lang="en" sz="1800" b="1" dirty="0">
              <a:latin typeface="+mn-lt"/>
              <a:sym typeface="Pontano Sans"/>
            </a:rPr>
            <a:t>1. Definición de </a:t>
          </a:r>
          <a:r>
            <a:rPr lang="es-ES_tradnl" sz="1800" b="1" dirty="0">
              <a:latin typeface="+mn-lt"/>
              <a:sym typeface="Pontano Sans"/>
            </a:rPr>
            <a:t>Plan de Fases</a:t>
          </a:r>
          <a:r>
            <a:rPr lang="en" sz="1800" b="1" dirty="0">
              <a:latin typeface="+mn-lt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FADA2259-719F-40BA-9BA5-6112CBD19BEF}" type="par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45785B7-124B-4EF3-AD69-E630EBE3A223}" type="sib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CA31E1C5-F2B2-4BCB-B051-BD2FED2F5B35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7F0633D3-2A64-43B8-984E-A164B0A19FBA}" type="par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D5002758-200C-4839-9906-28CC1F36CC45}" type="sib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358A14C5-0617-442D-B834-6A6030CA350A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dirty="0">
            <a:latin typeface="+mn-lt"/>
          </a:endParaRPr>
        </a:p>
      </dgm:t>
    </dgm:pt>
    <dgm:pt modelId="{37D6257C-B1D2-4669-84E5-87D66A59CE96}" type="par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570C3C3-3FFB-4BAE-A39B-8E5A7D7BFD85}" type="sib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CF5534D-FC1F-4F50-AD28-CF224EA7A761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dirty="0">
            <a:latin typeface="+mn-lt"/>
          </a:endParaRPr>
        </a:p>
      </dgm:t>
    </dgm:pt>
    <dgm:pt modelId="{F0B8A8E0-FFF2-4400-B198-1FFF3B3D7540}" type="sib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62C7981-441D-4BE1-96EE-966EE5FFEE0C}" type="par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3D19334-5D0D-40DA-B091-E2E20FC7ECE7}">
      <dgm:prSet phldrT="[Texto]" custT="1"/>
      <dgm:spPr/>
      <dgm:t>
        <a:bodyPr/>
        <a:lstStyle/>
        <a:p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dirty="0">
            <a:latin typeface="+mn-lt"/>
          </a:endParaRPr>
        </a:p>
      </dgm:t>
    </dgm:pt>
    <dgm:pt modelId="{A473001D-55AC-4FA7-9772-6EC240D50533}" type="sib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59D1123F-D036-4B01-888B-11CBF390755E}" type="par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820129A-8935-482F-A65F-4610F2F4FD46}">
      <dgm:prSet phldrT="[Texto]" custT="1"/>
      <dgm:spPr/>
      <dgm:t>
        <a:bodyPr/>
        <a:lstStyle/>
        <a:p>
          <a:r>
            <a:rPr lang="en" sz="1800" b="1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dirty="0">
            <a:latin typeface="+mn-lt"/>
          </a:endParaRPr>
        </a:p>
      </dgm:t>
    </dgm:pt>
    <dgm:pt modelId="{27ED14C9-B341-445A-8DB1-4440EC0163AF}" type="par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28DA06F3-4DEE-43FB-93F4-E000267D7923}" type="sib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EC0236C-6BCA-48DD-A6F7-4CDF7DA2F76A}" type="pres">
      <dgm:prSet presAssocID="{DB73FC4F-2E6E-4300-9F5E-CFEA776A2CA1}" presName="Name0" presStyleCnt="0">
        <dgm:presLayoutVars>
          <dgm:dir/>
          <dgm:resizeHandles val="exact"/>
        </dgm:presLayoutVars>
      </dgm:prSet>
      <dgm:spPr/>
    </dgm:pt>
    <dgm:pt modelId="{C3151423-F3B7-4DC6-8E55-1CD13A9C9C29}" type="pres">
      <dgm:prSet presAssocID="{DB73FC4F-2E6E-4300-9F5E-CFEA776A2CA1}" presName="arrow" presStyleLbl="bgShp" presStyleIdx="0" presStyleCnt="1" custScaleY="73881" custLinFactNeighborX="12821"/>
      <dgm:spPr>
        <a:solidFill>
          <a:schemeClr val="accent5">
            <a:lumMod val="40000"/>
            <a:lumOff val="60000"/>
          </a:schemeClr>
        </a:solidFill>
      </dgm:spPr>
    </dgm:pt>
    <dgm:pt modelId="{3BF96FC6-944E-49AB-9206-F9BC9B26B92B}" type="pres">
      <dgm:prSet presAssocID="{DB73FC4F-2E6E-4300-9F5E-CFEA776A2CA1}" presName="points" presStyleCnt="0"/>
      <dgm:spPr/>
    </dgm:pt>
    <dgm:pt modelId="{ED61C92C-B679-46BF-A6ED-933CB1C83AC4}" type="pres">
      <dgm:prSet presAssocID="{6D0466F5-72DD-4FF6-98B6-F4338DB7623F}" presName="compositeA" presStyleCnt="0"/>
      <dgm:spPr/>
    </dgm:pt>
    <dgm:pt modelId="{4CD5CEED-B6B0-4239-9AB2-1DDC0939FC41}" type="pres">
      <dgm:prSet presAssocID="{6D0466F5-72DD-4FF6-98B6-F4338DB7623F}" presName="textA" presStyleLbl="revTx" presStyleIdx="0" presStyleCnt="6" custScaleX="136359">
        <dgm:presLayoutVars>
          <dgm:bulletEnabled val="1"/>
        </dgm:presLayoutVars>
      </dgm:prSet>
      <dgm:spPr/>
    </dgm:pt>
    <dgm:pt modelId="{EF1140DD-46BD-49C9-837C-7FCF72CAFFB0}" type="pres">
      <dgm:prSet presAssocID="{6D0466F5-72DD-4FF6-98B6-F4338DB7623F}" presName="circleA" presStyleLbl="node1" presStyleIdx="0" presStyleCnt="6" custFlipVert="1" custScaleX="102986" custScaleY="113871" custLinFactNeighborX="-10066" custLinFactNeighborY="112"/>
      <dgm:spPr>
        <a:noFill/>
      </dgm:spPr>
    </dgm:pt>
    <dgm:pt modelId="{B01FCF11-7BCC-4E4B-A78D-7E89EED3EA82}" type="pres">
      <dgm:prSet presAssocID="{6D0466F5-72DD-4FF6-98B6-F4338DB7623F}" presName="spaceA" presStyleCnt="0"/>
      <dgm:spPr/>
    </dgm:pt>
    <dgm:pt modelId="{17E526FD-E757-4A32-A4EE-F087338C1B66}" type="pres">
      <dgm:prSet presAssocID="{145785B7-124B-4EF3-AD69-E630EBE3A223}" presName="space" presStyleCnt="0"/>
      <dgm:spPr/>
    </dgm:pt>
    <dgm:pt modelId="{EF40CB1A-64F8-43B2-9362-635AF40E80A7}" type="pres">
      <dgm:prSet presAssocID="{CA31E1C5-F2B2-4BCB-B051-BD2FED2F5B35}" presName="compositeB" presStyleCnt="0"/>
      <dgm:spPr/>
    </dgm:pt>
    <dgm:pt modelId="{560B9D70-52AE-4368-A99D-E12F9CBE466A}" type="pres">
      <dgm:prSet presAssocID="{CA31E1C5-F2B2-4BCB-B051-BD2FED2F5B35}" presName="textB" presStyleLbl="revTx" presStyleIdx="1" presStyleCnt="6" custScaleX="140451">
        <dgm:presLayoutVars>
          <dgm:bulletEnabled val="1"/>
        </dgm:presLayoutVars>
      </dgm:prSet>
      <dgm:spPr/>
    </dgm:pt>
    <dgm:pt modelId="{C4F7A36D-B903-46A5-BC5F-80101C292457}" type="pres">
      <dgm:prSet presAssocID="{CA31E1C5-F2B2-4BCB-B051-BD2FED2F5B35}" presName="circleB" presStyleLbl="node1" presStyleIdx="1" presStyleCnt="6"/>
      <dgm:spPr>
        <a:noFill/>
      </dgm:spPr>
    </dgm:pt>
    <dgm:pt modelId="{393A60FA-C442-4BB6-B807-B45666699F65}" type="pres">
      <dgm:prSet presAssocID="{CA31E1C5-F2B2-4BCB-B051-BD2FED2F5B35}" presName="spaceB" presStyleCnt="0"/>
      <dgm:spPr/>
    </dgm:pt>
    <dgm:pt modelId="{DFCB2CED-6C22-48E3-986D-B9B189BCD6FC}" type="pres">
      <dgm:prSet presAssocID="{D5002758-200C-4839-9906-28CC1F36CC45}" presName="space" presStyleCnt="0"/>
      <dgm:spPr/>
    </dgm:pt>
    <dgm:pt modelId="{E34AEF6D-0B0F-4193-B770-178F7E2C8EEB}" type="pres">
      <dgm:prSet presAssocID="{358A14C5-0617-442D-B834-6A6030CA350A}" presName="compositeA" presStyleCnt="0"/>
      <dgm:spPr/>
    </dgm:pt>
    <dgm:pt modelId="{B28BD45F-7E83-468B-A061-ADBED39AB0C6}" type="pres">
      <dgm:prSet presAssocID="{358A14C5-0617-442D-B834-6A6030CA350A}" presName="textA" presStyleLbl="revTx" presStyleIdx="2" presStyleCnt="6" custScaleX="125722">
        <dgm:presLayoutVars>
          <dgm:bulletEnabled val="1"/>
        </dgm:presLayoutVars>
      </dgm:prSet>
      <dgm:spPr/>
    </dgm:pt>
    <dgm:pt modelId="{ED3F447D-6474-4E04-983B-5756438140C5}" type="pres">
      <dgm:prSet presAssocID="{358A14C5-0617-442D-B834-6A6030CA350A}" presName="circleA" presStyleLbl="node1" presStyleIdx="2" presStyleCnt="6"/>
      <dgm:spPr>
        <a:noFill/>
      </dgm:spPr>
    </dgm:pt>
    <dgm:pt modelId="{116B4B10-AE28-4234-B078-159C729C86BF}" type="pres">
      <dgm:prSet presAssocID="{358A14C5-0617-442D-B834-6A6030CA350A}" presName="spaceA" presStyleCnt="0"/>
      <dgm:spPr/>
    </dgm:pt>
    <dgm:pt modelId="{53AE6E85-A90C-42A9-A06D-5C6CDAD77B43}" type="pres">
      <dgm:prSet presAssocID="{1570C3C3-3FFB-4BAE-A39B-8E5A7D7BFD85}" presName="space" presStyleCnt="0"/>
      <dgm:spPr/>
    </dgm:pt>
    <dgm:pt modelId="{49CF9D88-113D-4D6D-912B-674265A1DDBF}" type="pres">
      <dgm:prSet presAssocID="{8CF5534D-FC1F-4F50-AD28-CF224EA7A761}" presName="compositeB" presStyleCnt="0"/>
      <dgm:spPr/>
    </dgm:pt>
    <dgm:pt modelId="{FFA51EC0-9795-4EE1-83BC-B61090D21BED}" type="pres">
      <dgm:prSet presAssocID="{8CF5534D-FC1F-4F50-AD28-CF224EA7A761}" presName="textB" presStyleLbl="revTx" presStyleIdx="3" presStyleCnt="6" custScaleX="162860" custLinFactNeighborX="2716" custLinFactNeighborY="9368">
        <dgm:presLayoutVars>
          <dgm:bulletEnabled val="1"/>
        </dgm:presLayoutVars>
      </dgm:prSet>
      <dgm:spPr/>
    </dgm:pt>
    <dgm:pt modelId="{C2FF1F23-9B85-43FA-B4C6-09E39803A7D4}" type="pres">
      <dgm:prSet presAssocID="{8CF5534D-FC1F-4F50-AD28-CF224EA7A761}" presName="circleB" presStyleLbl="node1" presStyleIdx="3" presStyleCnt="6"/>
      <dgm:spPr>
        <a:noFill/>
      </dgm:spPr>
    </dgm:pt>
    <dgm:pt modelId="{B1786C77-4E05-4AF4-AA70-9FCFD2F9B13B}" type="pres">
      <dgm:prSet presAssocID="{8CF5534D-FC1F-4F50-AD28-CF224EA7A761}" presName="spaceB" presStyleCnt="0"/>
      <dgm:spPr/>
    </dgm:pt>
    <dgm:pt modelId="{8222CE61-B346-4067-AE40-7B8FDAF3D0EB}" type="pres">
      <dgm:prSet presAssocID="{F0B8A8E0-FFF2-4400-B198-1FFF3B3D7540}" presName="space" presStyleCnt="0"/>
      <dgm:spPr/>
    </dgm:pt>
    <dgm:pt modelId="{F3080B18-A170-443A-9C79-4123AD2D29DC}" type="pres">
      <dgm:prSet presAssocID="{A820129A-8935-482F-A65F-4610F2F4FD46}" presName="compositeA" presStyleCnt="0"/>
      <dgm:spPr/>
    </dgm:pt>
    <dgm:pt modelId="{2CD29B3C-7895-4D26-B975-8BA468753CFC}" type="pres">
      <dgm:prSet presAssocID="{A820129A-8935-482F-A65F-4610F2F4FD46}" presName="textA" presStyleLbl="revTx" presStyleIdx="4" presStyleCnt="6">
        <dgm:presLayoutVars>
          <dgm:bulletEnabled val="1"/>
        </dgm:presLayoutVars>
      </dgm:prSet>
      <dgm:spPr/>
    </dgm:pt>
    <dgm:pt modelId="{97C95453-436C-43B9-B768-B0F7FD358DD4}" type="pres">
      <dgm:prSet presAssocID="{A820129A-8935-482F-A65F-4610F2F4FD46}" presName="circleA" presStyleLbl="node1" presStyleIdx="4" presStyleCnt="6"/>
      <dgm:spPr>
        <a:noFill/>
      </dgm:spPr>
    </dgm:pt>
    <dgm:pt modelId="{7C98F8A2-4424-4890-AD28-9DAF76F5A14D}" type="pres">
      <dgm:prSet presAssocID="{A820129A-8935-482F-A65F-4610F2F4FD46}" presName="spaceA" presStyleCnt="0"/>
      <dgm:spPr/>
    </dgm:pt>
    <dgm:pt modelId="{6EF8DAB4-09FC-499B-A3F3-98A0E56CE357}" type="pres">
      <dgm:prSet presAssocID="{28DA06F3-4DEE-43FB-93F4-E000267D7923}" presName="space" presStyleCnt="0"/>
      <dgm:spPr/>
    </dgm:pt>
    <dgm:pt modelId="{705D4468-89B5-4CE8-B29D-C88B30FDF13A}" type="pres">
      <dgm:prSet presAssocID="{13D19334-5D0D-40DA-B091-E2E20FC7ECE7}" presName="compositeB" presStyleCnt="0"/>
      <dgm:spPr/>
    </dgm:pt>
    <dgm:pt modelId="{7DD816B4-A52D-4340-AE00-04FD4E2B4E94}" type="pres">
      <dgm:prSet presAssocID="{13D19334-5D0D-40DA-B091-E2E20FC7ECE7}" presName="textB" presStyleLbl="revTx" presStyleIdx="5" presStyleCnt="6" custScaleX="170595">
        <dgm:presLayoutVars>
          <dgm:bulletEnabled val="1"/>
        </dgm:presLayoutVars>
      </dgm:prSet>
      <dgm:spPr/>
    </dgm:pt>
    <dgm:pt modelId="{68ABD42A-2C1E-459C-8C51-B83AB2D8AB18}" type="pres">
      <dgm:prSet presAssocID="{13D19334-5D0D-40DA-B091-E2E20FC7ECE7}" presName="circleB" presStyleLbl="node1" presStyleIdx="5" presStyleCnt="6"/>
      <dgm:spPr>
        <a:noFill/>
      </dgm:spPr>
    </dgm:pt>
    <dgm:pt modelId="{824D0D5B-F001-4246-A834-209B6846E131}" type="pres">
      <dgm:prSet presAssocID="{13D19334-5D0D-40DA-B091-E2E20FC7ECE7}" presName="spaceB" presStyleCnt="0"/>
      <dgm:spPr/>
    </dgm:pt>
  </dgm:ptLst>
  <dgm:cxnLst>
    <dgm:cxn modelId="{B12A8931-F310-41F4-9E0D-DF724B737082}" srcId="{DB73FC4F-2E6E-4300-9F5E-CFEA776A2CA1}" destId="{A820129A-8935-482F-A65F-4610F2F4FD46}" srcOrd="4" destOrd="0" parTransId="{27ED14C9-B341-445A-8DB1-4440EC0163AF}" sibTransId="{28DA06F3-4DEE-43FB-93F4-E000267D7923}"/>
    <dgm:cxn modelId="{F691153A-9F50-4F77-9F94-66D62CC79CED}" srcId="{DB73FC4F-2E6E-4300-9F5E-CFEA776A2CA1}" destId="{CA31E1C5-F2B2-4BCB-B051-BD2FED2F5B35}" srcOrd="1" destOrd="0" parTransId="{7F0633D3-2A64-43B8-984E-A164B0A19FBA}" sibTransId="{D5002758-200C-4839-9906-28CC1F36CC45}"/>
    <dgm:cxn modelId="{6E053D4B-07A0-4717-AEF6-09AF4DDBEF08}" srcId="{DB73FC4F-2E6E-4300-9F5E-CFEA776A2CA1}" destId="{13D19334-5D0D-40DA-B091-E2E20FC7ECE7}" srcOrd="5" destOrd="0" parTransId="{59D1123F-D036-4B01-888B-11CBF390755E}" sibTransId="{A473001D-55AC-4FA7-9772-6EC240D50533}"/>
    <dgm:cxn modelId="{D2BEC26C-5D97-4451-81F6-3E1E87610A56}" type="presOf" srcId="{DB73FC4F-2E6E-4300-9F5E-CFEA776A2CA1}" destId="{AEC0236C-6BCA-48DD-A6F7-4CDF7DA2F76A}" srcOrd="0" destOrd="0" presId="urn:microsoft.com/office/officeart/2005/8/layout/hProcess11"/>
    <dgm:cxn modelId="{7D877C59-C4EC-407A-A721-D290C9E332C2}" type="presOf" srcId="{CA31E1C5-F2B2-4BCB-B051-BD2FED2F5B35}" destId="{560B9D70-52AE-4368-A99D-E12F9CBE466A}" srcOrd="0" destOrd="0" presId="urn:microsoft.com/office/officeart/2005/8/layout/hProcess11"/>
    <dgm:cxn modelId="{F4B9F4AB-F71C-46D0-A400-655BD946CEE9}" type="presOf" srcId="{358A14C5-0617-442D-B834-6A6030CA350A}" destId="{B28BD45F-7E83-468B-A061-ADBED39AB0C6}" srcOrd="0" destOrd="0" presId="urn:microsoft.com/office/officeart/2005/8/layout/hProcess11"/>
    <dgm:cxn modelId="{46D5DEAD-DDC4-4421-BA1E-4B436FA2945F}" type="presOf" srcId="{6D0466F5-72DD-4FF6-98B6-F4338DB7623F}" destId="{4CD5CEED-B6B0-4239-9AB2-1DDC0939FC41}" srcOrd="0" destOrd="0" presId="urn:microsoft.com/office/officeart/2005/8/layout/hProcess11"/>
    <dgm:cxn modelId="{68B574CD-8657-475B-BA8A-A0716C8262D1}" srcId="{DB73FC4F-2E6E-4300-9F5E-CFEA776A2CA1}" destId="{358A14C5-0617-442D-B834-6A6030CA350A}" srcOrd="2" destOrd="0" parTransId="{37D6257C-B1D2-4669-84E5-87D66A59CE96}" sibTransId="{1570C3C3-3FFB-4BAE-A39B-8E5A7D7BFD85}"/>
    <dgm:cxn modelId="{C4C13DD6-A4C9-4C47-A90F-58761DD19562}" srcId="{DB73FC4F-2E6E-4300-9F5E-CFEA776A2CA1}" destId="{6D0466F5-72DD-4FF6-98B6-F4338DB7623F}" srcOrd="0" destOrd="0" parTransId="{FADA2259-719F-40BA-9BA5-6112CBD19BEF}" sibTransId="{145785B7-124B-4EF3-AD69-E630EBE3A223}"/>
    <dgm:cxn modelId="{017F21E7-3FBF-46DF-B59E-1243BAAC7DEE}" type="presOf" srcId="{13D19334-5D0D-40DA-B091-E2E20FC7ECE7}" destId="{7DD816B4-A52D-4340-AE00-04FD4E2B4E94}" srcOrd="0" destOrd="0" presId="urn:microsoft.com/office/officeart/2005/8/layout/hProcess11"/>
    <dgm:cxn modelId="{39302AF1-F595-4791-8496-A0D4043BFD0B}" type="presOf" srcId="{8CF5534D-FC1F-4F50-AD28-CF224EA7A761}" destId="{FFA51EC0-9795-4EE1-83BC-B61090D21BED}" srcOrd="0" destOrd="0" presId="urn:microsoft.com/office/officeart/2005/8/layout/hProcess11"/>
    <dgm:cxn modelId="{62BE17F6-17F3-471D-A056-CAB4B10FF36C}" type="presOf" srcId="{A820129A-8935-482F-A65F-4610F2F4FD46}" destId="{2CD29B3C-7895-4D26-B975-8BA468753CFC}" srcOrd="0" destOrd="0" presId="urn:microsoft.com/office/officeart/2005/8/layout/hProcess11"/>
    <dgm:cxn modelId="{FEB1F2FA-26CA-424E-B9B2-5730016C3D44}" srcId="{DB73FC4F-2E6E-4300-9F5E-CFEA776A2CA1}" destId="{8CF5534D-FC1F-4F50-AD28-CF224EA7A761}" srcOrd="3" destOrd="0" parTransId="{862C7981-441D-4BE1-96EE-966EE5FFEE0C}" sibTransId="{F0B8A8E0-FFF2-4400-B198-1FFF3B3D7540}"/>
    <dgm:cxn modelId="{1669B230-1FE8-489C-A483-10E6239F38BA}" type="presParOf" srcId="{AEC0236C-6BCA-48DD-A6F7-4CDF7DA2F76A}" destId="{C3151423-F3B7-4DC6-8E55-1CD13A9C9C29}" srcOrd="0" destOrd="0" presId="urn:microsoft.com/office/officeart/2005/8/layout/hProcess11"/>
    <dgm:cxn modelId="{D2EAF30B-A7BC-4DAF-A61C-43F10CB2A377}" type="presParOf" srcId="{AEC0236C-6BCA-48DD-A6F7-4CDF7DA2F76A}" destId="{3BF96FC6-944E-49AB-9206-F9BC9B26B92B}" srcOrd="1" destOrd="0" presId="urn:microsoft.com/office/officeart/2005/8/layout/hProcess11"/>
    <dgm:cxn modelId="{8BF4FECA-647D-40E4-9617-00495557DD35}" type="presParOf" srcId="{3BF96FC6-944E-49AB-9206-F9BC9B26B92B}" destId="{ED61C92C-B679-46BF-A6ED-933CB1C83AC4}" srcOrd="0" destOrd="0" presId="urn:microsoft.com/office/officeart/2005/8/layout/hProcess11"/>
    <dgm:cxn modelId="{012D845F-2506-4233-B85C-E07CA7EC62E8}" type="presParOf" srcId="{ED61C92C-B679-46BF-A6ED-933CB1C83AC4}" destId="{4CD5CEED-B6B0-4239-9AB2-1DDC0939FC41}" srcOrd="0" destOrd="0" presId="urn:microsoft.com/office/officeart/2005/8/layout/hProcess11"/>
    <dgm:cxn modelId="{029D6624-9E23-476F-9A2F-90FF3FB3FB12}" type="presParOf" srcId="{ED61C92C-B679-46BF-A6ED-933CB1C83AC4}" destId="{EF1140DD-46BD-49C9-837C-7FCF72CAFFB0}" srcOrd="1" destOrd="0" presId="urn:microsoft.com/office/officeart/2005/8/layout/hProcess11"/>
    <dgm:cxn modelId="{F65F7943-A121-440E-8FF9-4FE56521E200}" type="presParOf" srcId="{ED61C92C-B679-46BF-A6ED-933CB1C83AC4}" destId="{B01FCF11-7BCC-4E4B-A78D-7E89EED3EA82}" srcOrd="2" destOrd="0" presId="urn:microsoft.com/office/officeart/2005/8/layout/hProcess11"/>
    <dgm:cxn modelId="{7C416C6E-8775-43F5-B8C1-CCE57C0D459E}" type="presParOf" srcId="{3BF96FC6-944E-49AB-9206-F9BC9B26B92B}" destId="{17E526FD-E757-4A32-A4EE-F087338C1B66}" srcOrd="1" destOrd="0" presId="urn:microsoft.com/office/officeart/2005/8/layout/hProcess11"/>
    <dgm:cxn modelId="{B152D16D-2AC0-49F8-8B01-04907419F833}" type="presParOf" srcId="{3BF96FC6-944E-49AB-9206-F9BC9B26B92B}" destId="{EF40CB1A-64F8-43B2-9362-635AF40E80A7}" srcOrd="2" destOrd="0" presId="urn:microsoft.com/office/officeart/2005/8/layout/hProcess11"/>
    <dgm:cxn modelId="{3C160277-A27E-4A6E-A49A-23D8BA30B793}" type="presParOf" srcId="{EF40CB1A-64F8-43B2-9362-635AF40E80A7}" destId="{560B9D70-52AE-4368-A99D-E12F9CBE466A}" srcOrd="0" destOrd="0" presId="urn:microsoft.com/office/officeart/2005/8/layout/hProcess11"/>
    <dgm:cxn modelId="{2CA73F32-5F1B-40A2-8B6F-FDDE804BC492}" type="presParOf" srcId="{EF40CB1A-64F8-43B2-9362-635AF40E80A7}" destId="{C4F7A36D-B903-46A5-BC5F-80101C292457}" srcOrd="1" destOrd="0" presId="urn:microsoft.com/office/officeart/2005/8/layout/hProcess11"/>
    <dgm:cxn modelId="{9E9CF935-4A7F-480A-99EE-299FE9213128}" type="presParOf" srcId="{EF40CB1A-64F8-43B2-9362-635AF40E80A7}" destId="{393A60FA-C442-4BB6-B807-B45666699F65}" srcOrd="2" destOrd="0" presId="urn:microsoft.com/office/officeart/2005/8/layout/hProcess11"/>
    <dgm:cxn modelId="{D8AD2EFA-F311-43C4-BCEB-A3FCF31E372C}" type="presParOf" srcId="{3BF96FC6-944E-49AB-9206-F9BC9B26B92B}" destId="{DFCB2CED-6C22-48E3-986D-B9B189BCD6FC}" srcOrd="3" destOrd="0" presId="urn:microsoft.com/office/officeart/2005/8/layout/hProcess11"/>
    <dgm:cxn modelId="{A8F1728E-A97D-4ABB-86EF-723B0046DF15}" type="presParOf" srcId="{3BF96FC6-944E-49AB-9206-F9BC9B26B92B}" destId="{E34AEF6D-0B0F-4193-B770-178F7E2C8EEB}" srcOrd="4" destOrd="0" presId="urn:microsoft.com/office/officeart/2005/8/layout/hProcess11"/>
    <dgm:cxn modelId="{D721C229-DCDE-4A53-BF12-E172A9FE7FCB}" type="presParOf" srcId="{E34AEF6D-0B0F-4193-B770-178F7E2C8EEB}" destId="{B28BD45F-7E83-468B-A061-ADBED39AB0C6}" srcOrd="0" destOrd="0" presId="urn:microsoft.com/office/officeart/2005/8/layout/hProcess11"/>
    <dgm:cxn modelId="{0D40B931-9790-44B9-80DA-C31A0FE553B5}" type="presParOf" srcId="{E34AEF6D-0B0F-4193-B770-178F7E2C8EEB}" destId="{ED3F447D-6474-4E04-983B-5756438140C5}" srcOrd="1" destOrd="0" presId="urn:microsoft.com/office/officeart/2005/8/layout/hProcess11"/>
    <dgm:cxn modelId="{B7685E02-5AC4-49E8-9759-E5AD6689B38C}" type="presParOf" srcId="{E34AEF6D-0B0F-4193-B770-178F7E2C8EEB}" destId="{116B4B10-AE28-4234-B078-159C729C86BF}" srcOrd="2" destOrd="0" presId="urn:microsoft.com/office/officeart/2005/8/layout/hProcess11"/>
    <dgm:cxn modelId="{CF3C6F02-20DD-452F-AF0B-57302A593FF9}" type="presParOf" srcId="{3BF96FC6-944E-49AB-9206-F9BC9B26B92B}" destId="{53AE6E85-A90C-42A9-A06D-5C6CDAD77B43}" srcOrd="5" destOrd="0" presId="urn:microsoft.com/office/officeart/2005/8/layout/hProcess11"/>
    <dgm:cxn modelId="{BC94F1F4-F570-4B6B-9C68-EC18B4C11896}" type="presParOf" srcId="{3BF96FC6-944E-49AB-9206-F9BC9B26B92B}" destId="{49CF9D88-113D-4D6D-912B-674265A1DDBF}" srcOrd="6" destOrd="0" presId="urn:microsoft.com/office/officeart/2005/8/layout/hProcess11"/>
    <dgm:cxn modelId="{E954248E-4441-4433-9523-F28190A2CB5E}" type="presParOf" srcId="{49CF9D88-113D-4D6D-912B-674265A1DDBF}" destId="{FFA51EC0-9795-4EE1-83BC-B61090D21BED}" srcOrd="0" destOrd="0" presId="urn:microsoft.com/office/officeart/2005/8/layout/hProcess11"/>
    <dgm:cxn modelId="{2B8ACC7C-5403-4FF2-B3BE-72854C233A05}" type="presParOf" srcId="{49CF9D88-113D-4D6D-912B-674265A1DDBF}" destId="{C2FF1F23-9B85-43FA-B4C6-09E39803A7D4}" srcOrd="1" destOrd="0" presId="urn:microsoft.com/office/officeart/2005/8/layout/hProcess11"/>
    <dgm:cxn modelId="{2A7EFF2C-2B2C-4521-B537-7816C5139933}" type="presParOf" srcId="{49CF9D88-113D-4D6D-912B-674265A1DDBF}" destId="{B1786C77-4E05-4AF4-AA70-9FCFD2F9B13B}" srcOrd="2" destOrd="0" presId="urn:microsoft.com/office/officeart/2005/8/layout/hProcess11"/>
    <dgm:cxn modelId="{C623000C-A0A4-4DDE-9DF0-1E95D70E2472}" type="presParOf" srcId="{3BF96FC6-944E-49AB-9206-F9BC9B26B92B}" destId="{8222CE61-B346-4067-AE40-7B8FDAF3D0EB}" srcOrd="7" destOrd="0" presId="urn:microsoft.com/office/officeart/2005/8/layout/hProcess11"/>
    <dgm:cxn modelId="{5BB2E014-C9A5-461A-BE30-F422775DC7A5}" type="presParOf" srcId="{3BF96FC6-944E-49AB-9206-F9BC9B26B92B}" destId="{F3080B18-A170-443A-9C79-4123AD2D29DC}" srcOrd="8" destOrd="0" presId="urn:microsoft.com/office/officeart/2005/8/layout/hProcess11"/>
    <dgm:cxn modelId="{A955984E-890F-4669-9F59-97CCE1E58FD2}" type="presParOf" srcId="{F3080B18-A170-443A-9C79-4123AD2D29DC}" destId="{2CD29B3C-7895-4D26-B975-8BA468753CFC}" srcOrd="0" destOrd="0" presId="urn:microsoft.com/office/officeart/2005/8/layout/hProcess11"/>
    <dgm:cxn modelId="{558F1A4A-BB83-488D-A8EF-BBFEBB563B6E}" type="presParOf" srcId="{F3080B18-A170-443A-9C79-4123AD2D29DC}" destId="{97C95453-436C-43B9-B768-B0F7FD358DD4}" srcOrd="1" destOrd="0" presId="urn:microsoft.com/office/officeart/2005/8/layout/hProcess11"/>
    <dgm:cxn modelId="{164E5C23-458F-4CFD-A8EA-8FC96391C494}" type="presParOf" srcId="{F3080B18-A170-443A-9C79-4123AD2D29DC}" destId="{7C98F8A2-4424-4890-AD28-9DAF76F5A14D}" srcOrd="2" destOrd="0" presId="urn:microsoft.com/office/officeart/2005/8/layout/hProcess11"/>
    <dgm:cxn modelId="{54A5C957-62E0-4343-90E7-669AEE2CB6AB}" type="presParOf" srcId="{3BF96FC6-944E-49AB-9206-F9BC9B26B92B}" destId="{6EF8DAB4-09FC-499B-A3F3-98A0E56CE357}" srcOrd="9" destOrd="0" presId="urn:microsoft.com/office/officeart/2005/8/layout/hProcess11"/>
    <dgm:cxn modelId="{18262FF4-99FD-4230-ADF3-7A155EB5490C}" type="presParOf" srcId="{3BF96FC6-944E-49AB-9206-F9BC9B26B92B}" destId="{705D4468-89B5-4CE8-B29D-C88B30FDF13A}" srcOrd="10" destOrd="0" presId="urn:microsoft.com/office/officeart/2005/8/layout/hProcess11"/>
    <dgm:cxn modelId="{13A7982D-C236-4155-A15A-7862918FE9C7}" type="presParOf" srcId="{705D4468-89B5-4CE8-B29D-C88B30FDF13A}" destId="{7DD816B4-A52D-4340-AE00-04FD4E2B4E94}" srcOrd="0" destOrd="0" presId="urn:microsoft.com/office/officeart/2005/8/layout/hProcess11"/>
    <dgm:cxn modelId="{7F503794-07D3-49A6-BB25-1D1E276D8F9A}" type="presParOf" srcId="{705D4468-89B5-4CE8-B29D-C88B30FDF13A}" destId="{68ABD42A-2C1E-459C-8C51-B83AB2D8AB18}" srcOrd="1" destOrd="0" presId="urn:microsoft.com/office/officeart/2005/8/layout/hProcess11"/>
    <dgm:cxn modelId="{44476AC9-E096-487D-B452-03FF71F3956C}" type="presParOf" srcId="{705D4468-89B5-4CE8-B29D-C88B30FDF13A}" destId="{824D0D5B-F001-4246-A834-209B6846E13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B73FC4F-2E6E-4300-9F5E-CFEA776A2CA1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</dgm:pt>
    <dgm:pt modelId="{6D0466F5-72DD-4FF6-98B6-F4338DB7623F}">
      <dgm:prSet phldrT="[Texto]" custT="1"/>
      <dgm:spPr/>
      <dgm:t>
        <a:bodyPr/>
        <a:lstStyle/>
        <a:p>
          <a:r>
            <a:rPr lang="en" sz="1800" b="1" dirty="0">
              <a:latin typeface="+mn-lt"/>
              <a:sym typeface="Pontano Sans"/>
            </a:rPr>
            <a:t>1. Definición de </a:t>
          </a:r>
          <a:r>
            <a:rPr lang="es-ES_tradnl" sz="1800" b="1" dirty="0">
              <a:latin typeface="+mn-lt"/>
              <a:sym typeface="Pontano Sans"/>
            </a:rPr>
            <a:t>Plan de Fases</a:t>
          </a:r>
          <a:r>
            <a:rPr lang="en" sz="1800" b="1" dirty="0">
              <a:latin typeface="+mn-lt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FADA2259-719F-40BA-9BA5-6112CBD19BEF}" type="par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45785B7-124B-4EF3-AD69-E630EBE3A223}" type="sib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CA31E1C5-F2B2-4BCB-B051-BD2FED2F5B35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7F0633D3-2A64-43B8-984E-A164B0A19FBA}" type="par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D5002758-200C-4839-9906-28CC1F36CC45}" type="sib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358A14C5-0617-442D-B834-6A6030CA350A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dirty="0">
            <a:latin typeface="+mn-lt"/>
          </a:endParaRPr>
        </a:p>
      </dgm:t>
    </dgm:pt>
    <dgm:pt modelId="{37D6257C-B1D2-4669-84E5-87D66A59CE96}" type="par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570C3C3-3FFB-4BAE-A39B-8E5A7D7BFD85}" type="sib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CF5534D-FC1F-4F50-AD28-CF224EA7A761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dirty="0">
            <a:latin typeface="+mn-lt"/>
          </a:endParaRPr>
        </a:p>
      </dgm:t>
    </dgm:pt>
    <dgm:pt modelId="{F0B8A8E0-FFF2-4400-B198-1FFF3B3D7540}" type="sib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62C7981-441D-4BE1-96EE-966EE5FFEE0C}" type="par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3D19334-5D0D-40DA-B091-E2E20FC7ECE7}">
      <dgm:prSet phldrT="[Texto]" custT="1"/>
      <dgm:spPr/>
      <dgm:t>
        <a:bodyPr/>
        <a:lstStyle/>
        <a:p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dirty="0">
            <a:latin typeface="+mn-lt"/>
          </a:endParaRPr>
        </a:p>
      </dgm:t>
    </dgm:pt>
    <dgm:pt modelId="{A473001D-55AC-4FA7-9772-6EC240D50533}" type="sib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59D1123F-D036-4B01-888B-11CBF390755E}" type="par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820129A-8935-482F-A65F-4610F2F4FD46}">
      <dgm:prSet phldrT="[Texto]" custT="1"/>
      <dgm:spPr/>
      <dgm:t>
        <a:bodyPr/>
        <a:lstStyle/>
        <a:p>
          <a:r>
            <a:rPr lang="en" sz="1800" b="1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dirty="0">
            <a:latin typeface="+mn-lt"/>
          </a:endParaRPr>
        </a:p>
      </dgm:t>
    </dgm:pt>
    <dgm:pt modelId="{27ED14C9-B341-445A-8DB1-4440EC0163AF}" type="par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28DA06F3-4DEE-43FB-93F4-E000267D7923}" type="sib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EC0236C-6BCA-48DD-A6F7-4CDF7DA2F76A}" type="pres">
      <dgm:prSet presAssocID="{DB73FC4F-2E6E-4300-9F5E-CFEA776A2CA1}" presName="Name0" presStyleCnt="0">
        <dgm:presLayoutVars>
          <dgm:dir/>
          <dgm:resizeHandles val="exact"/>
        </dgm:presLayoutVars>
      </dgm:prSet>
      <dgm:spPr/>
    </dgm:pt>
    <dgm:pt modelId="{C3151423-F3B7-4DC6-8E55-1CD13A9C9C29}" type="pres">
      <dgm:prSet presAssocID="{DB73FC4F-2E6E-4300-9F5E-CFEA776A2CA1}" presName="arrow" presStyleLbl="bgShp" presStyleIdx="0" presStyleCnt="1" custScaleY="73881" custLinFactNeighborX="12821"/>
      <dgm:spPr>
        <a:solidFill>
          <a:schemeClr val="accent5">
            <a:lumMod val="40000"/>
            <a:lumOff val="60000"/>
          </a:schemeClr>
        </a:solidFill>
      </dgm:spPr>
    </dgm:pt>
    <dgm:pt modelId="{3BF96FC6-944E-49AB-9206-F9BC9B26B92B}" type="pres">
      <dgm:prSet presAssocID="{DB73FC4F-2E6E-4300-9F5E-CFEA776A2CA1}" presName="points" presStyleCnt="0"/>
      <dgm:spPr/>
    </dgm:pt>
    <dgm:pt modelId="{ED61C92C-B679-46BF-A6ED-933CB1C83AC4}" type="pres">
      <dgm:prSet presAssocID="{6D0466F5-72DD-4FF6-98B6-F4338DB7623F}" presName="compositeA" presStyleCnt="0"/>
      <dgm:spPr/>
    </dgm:pt>
    <dgm:pt modelId="{4CD5CEED-B6B0-4239-9AB2-1DDC0939FC41}" type="pres">
      <dgm:prSet presAssocID="{6D0466F5-72DD-4FF6-98B6-F4338DB7623F}" presName="textA" presStyleLbl="revTx" presStyleIdx="0" presStyleCnt="6" custScaleX="136359">
        <dgm:presLayoutVars>
          <dgm:bulletEnabled val="1"/>
        </dgm:presLayoutVars>
      </dgm:prSet>
      <dgm:spPr/>
    </dgm:pt>
    <dgm:pt modelId="{EF1140DD-46BD-49C9-837C-7FCF72CAFFB0}" type="pres">
      <dgm:prSet presAssocID="{6D0466F5-72DD-4FF6-98B6-F4338DB7623F}" presName="circleA" presStyleLbl="node1" presStyleIdx="0" presStyleCnt="6" custFlipVert="1" custScaleX="102986" custScaleY="113871" custLinFactNeighborX="-10066" custLinFactNeighborY="112"/>
      <dgm:spPr>
        <a:noFill/>
      </dgm:spPr>
    </dgm:pt>
    <dgm:pt modelId="{B01FCF11-7BCC-4E4B-A78D-7E89EED3EA82}" type="pres">
      <dgm:prSet presAssocID="{6D0466F5-72DD-4FF6-98B6-F4338DB7623F}" presName="spaceA" presStyleCnt="0"/>
      <dgm:spPr/>
    </dgm:pt>
    <dgm:pt modelId="{17E526FD-E757-4A32-A4EE-F087338C1B66}" type="pres">
      <dgm:prSet presAssocID="{145785B7-124B-4EF3-AD69-E630EBE3A223}" presName="space" presStyleCnt="0"/>
      <dgm:spPr/>
    </dgm:pt>
    <dgm:pt modelId="{EF40CB1A-64F8-43B2-9362-635AF40E80A7}" type="pres">
      <dgm:prSet presAssocID="{CA31E1C5-F2B2-4BCB-B051-BD2FED2F5B35}" presName="compositeB" presStyleCnt="0"/>
      <dgm:spPr/>
    </dgm:pt>
    <dgm:pt modelId="{560B9D70-52AE-4368-A99D-E12F9CBE466A}" type="pres">
      <dgm:prSet presAssocID="{CA31E1C5-F2B2-4BCB-B051-BD2FED2F5B35}" presName="textB" presStyleLbl="revTx" presStyleIdx="1" presStyleCnt="6" custScaleX="140451">
        <dgm:presLayoutVars>
          <dgm:bulletEnabled val="1"/>
        </dgm:presLayoutVars>
      </dgm:prSet>
      <dgm:spPr/>
    </dgm:pt>
    <dgm:pt modelId="{C4F7A36D-B903-46A5-BC5F-80101C292457}" type="pres">
      <dgm:prSet presAssocID="{CA31E1C5-F2B2-4BCB-B051-BD2FED2F5B35}" presName="circleB" presStyleLbl="node1" presStyleIdx="1" presStyleCnt="6"/>
      <dgm:spPr>
        <a:noFill/>
      </dgm:spPr>
    </dgm:pt>
    <dgm:pt modelId="{393A60FA-C442-4BB6-B807-B45666699F65}" type="pres">
      <dgm:prSet presAssocID="{CA31E1C5-F2B2-4BCB-B051-BD2FED2F5B35}" presName="spaceB" presStyleCnt="0"/>
      <dgm:spPr/>
    </dgm:pt>
    <dgm:pt modelId="{DFCB2CED-6C22-48E3-986D-B9B189BCD6FC}" type="pres">
      <dgm:prSet presAssocID="{D5002758-200C-4839-9906-28CC1F36CC45}" presName="space" presStyleCnt="0"/>
      <dgm:spPr/>
    </dgm:pt>
    <dgm:pt modelId="{E34AEF6D-0B0F-4193-B770-178F7E2C8EEB}" type="pres">
      <dgm:prSet presAssocID="{358A14C5-0617-442D-B834-6A6030CA350A}" presName="compositeA" presStyleCnt="0"/>
      <dgm:spPr/>
    </dgm:pt>
    <dgm:pt modelId="{B28BD45F-7E83-468B-A061-ADBED39AB0C6}" type="pres">
      <dgm:prSet presAssocID="{358A14C5-0617-442D-B834-6A6030CA350A}" presName="textA" presStyleLbl="revTx" presStyleIdx="2" presStyleCnt="6" custScaleX="125722">
        <dgm:presLayoutVars>
          <dgm:bulletEnabled val="1"/>
        </dgm:presLayoutVars>
      </dgm:prSet>
      <dgm:spPr/>
    </dgm:pt>
    <dgm:pt modelId="{ED3F447D-6474-4E04-983B-5756438140C5}" type="pres">
      <dgm:prSet presAssocID="{358A14C5-0617-442D-B834-6A6030CA350A}" presName="circleA" presStyleLbl="node1" presStyleIdx="2" presStyleCnt="6"/>
      <dgm:spPr>
        <a:noFill/>
      </dgm:spPr>
    </dgm:pt>
    <dgm:pt modelId="{116B4B10-AE28-4234-B078-159C729C86BF}" type="pres">
      <dgm:prSet presAssocID="{358A14C5-0617-442D-B834-6A6030CA350A}" presName="spaceA" presStyleCnt="0"/>
      <dgm:spPr/>
    </dgm:pt>
    <dgm:pt modelId="{53AE6E85-A90C-42A9-A06D-5C6CDAD77B43}" type="pres">
      <dgm:prSet presAssocID="{1570C3C3-3FFB-4BAE-A39B-8E5A7D7BFD85}" presName="space" presStyleCnt="0"/>
      <dgm:spPr/>
    </dgm:pt>
    <dgm:pt modelId="{49CF9D88-113D-4D6D-912B-674265A1DDBF}" type="pres">
      <dgm:prSet presAssocID="{8CF5534D-FC1F-4F50-AD28-CF224EA7A761}" presName="compositeB" presStyleCnt="0"/>
      <dgm:spPr/>
    </dgm:pt>
    <dgm:pt modelId="{FFA51EC0-9795-4EE1-83BC-B61090D21BED}" type="pres">
      <dgm:prSet presAssocID="{8CF5534D-FC1F-4F50-AD28-CF224EA7A761}" presName="textB" presStyleLbl="revTx" presStyleIdx="3" presStyleCnt="6" custScaleX="162860" custLinFactNeighborX="2716" custLinFactNeighborY="9368">
        <dgm:presLayoutVars>
          <dgm:bulletEnabled val="1"/>
        </dgm:presLayoutVars>
      </dgm:prSet>
      <dgm:spPr/>
    </dgm:pt>
    <dgm:pt modelId="{C2FF1F23-9B85-43FA-B4C6-09E39803A7D4}" type="pres">
      <dgm:prSet presAssocID="{8CF5534D-FC1F-4F50-AD28-CF224EA7A761}" presName="circleB" presStyleLbl="node1" presStyleIdx="3" presStyleCnt="6"/>
      <dgm:spPr>
        <a:noFill/>
      </dgm:spPr>
    </dgm:pt>
    <dgm:pt modelId="{B1786C77-4E05-4AF4-AA70-9FCFD2F9B13B}" type="pres">
      <dgm:prSet presAssocID="{8CF5534D-FC1F-4F50-AD28-CF224EA7A761}" presName="spaceB" presStyleCnt="0"/>
      <dgm:spPr/>
    </dgm:pt>
    <dgm:pt modelId="{8222CE61-B346-4067-AE40-7B8FDAF3D0EB}" type="pres">
      <dgm:prSet presAssocID="{F0B8A8E0-FFF2-4400-B198-1FFF3B3D7540}" presName="space" presStyleCnt="0"/>
      <dgm:spPr/>
    </dgm:pt>
    <dgm:pt modelId="{F3080B18-A170-443A-9C79-4123AD2D29DC}" type="pres">
      <dgm:prSet presAssocID="{A820129A-8935-482F-A65F-4610F2F4FD46}" presName="compositeA" presStyleCnt="0"/>
      <dgm:spPr/>
    </dgm:pt>
    <dgm:pt modelId="{2CD29B3C-7895-4D26-B975-8BA468753CFC}" type="pres">
      <dgm:prSet presAssocID="{A820129A-8935-482F-A65F-4610F2F4FD46}" presName="textA" presStyleLbl="revTx" presStyleIdx="4" presStyleCnt="6">
        <dgm:presLayoutVars>
          <dgm:bulletEnabled val="1"/>
        </dgm:presLayoutVars>
      </dgm:prSet>
      <dgm:spPr/>
    </dgm:pt>
    <dgm:pt modelId="{97C95453-436C-43B9-B768-B0F7FD358DD4}" type="pres">
      <dgm:prSet presAssocID="{A820129A-8935-482F-A65F-4610F2F4FD46}" presName="circleA" presStyleLbl="node1" presStyleIdx="4" presStyleCnt="6"/>
      <dgm:spPr>
        <a:noFill/>
      </dgm:spPr>
    </dgm:pt>
    <dgm:pt modelId="{7C98F8A2-4424-4890-AD28-9DAF76F5A14D}" type="pres">
      <dgm:prSet presAssocID="{A820129A-8935-482F-A65F-4610F2F4FD46}" presName="spaceA" presStyleCnt="0"/>
      <dgm:spPr/>
    </dgm:pt>
    <dgm:pt modelId="{6EF8DAB4-09FC-499B-A3F3-98A0E56CE357}" type="pres">
      <dgm:prSet presAssocID="{28DA06F3-4DEE-43FB-93F4-E000267D7923}" presName="space" presStyleCnt="0"/>
      <dgm:spPr/>
    </dgm:pt>
    <dgm:pt modelId="{705D4468-89B5-4CE8-B29D-C88B30FDF13A}" type="pres">
      <dgm:prSet presAssocID="{13D19334-5D0D-40DA-B091-E2E20FC7ECE7}" presName="compositeB" presStyleCnt="0"/>
      <dgm:spPr/>
    </dgm:pt>
    <dgm:pt modelId="{7DD816B4-A52D-4340-AE00-04FD4E2B4E94}" type="pres">
      <dgm:prSet presAssocID="{13D19334-5D0D-40DA-B091-E2E20FC7ECE7}" presName="textB" presStyleLbl="revTx" presStyleIdx="5" presStyleCnt="6" custScaleX="170595">
        <dgm:presLayoutVars>
          <dgm:bulletEnabled val="1"/>
        </dgm:presLayoutVars>
      </dgm:prSet>
      <dgm:spPr/>
    </dgm:pt>
    <dgm:pt modelId="{68ABD42A-2C1E-459C-8C51-B83AB2D8AB18}" type="pres">
      <dgm:prSet presAssocID="{13D19334-5D0D-40DA-B091-E2E20FC7ECE7}" presName="circleB" presStyleLbl="node1" presStyleIdx="5" presStyleCnt="6"/>
      <dgm:spPr>
        <a:noFill/>
      </dgm:spPr>
    </dgm:pt>
    <dgm:pt modelId="{824D0D5B-F001-4246-A834-209B6846E131}" type="pres">
      <dgm:prSet presAssocID="{13D19334-5D0D-40DA-B091-E2E20FC7ECE7}" presName="spaceB" presStyleCnt="0"/>
      <dgm:spPr/>
    </dgm:pt>
  </dgm:ptLst>
  <dgm:cxnLst>
    <dgm:cxn modelId="{1EDE7703-08E6-41AD-9A04-7C9B31DAFF31}" type="presOf" srcId="{6D0466F5-72DD-4FF6-98B6-F4338DB7623F}" destId="{4CD5CEED-B6B0-4239-9AB2-1DDC0939FC41}" srcOrd="0" destOrd="0" presId="urn:microsoft.com/office/officeart/2005/8/layout/hProcess11"/>
    <dgm:cxn modelId="{B5785C06-DE69-4F53-84FB-41A88939F1FC}" type="presOf" srcId="{13D19334-5D0D-40DA-B091-E2E20FC7ECE7}" destId="{7DD816B4-A52D-4340-AE00-04FD4E2B4E94}" srcOrd="0" destOrd="0" presId="urn:microsoft.com/office/officeart/2005/8/layout/hProcess11"/>
    <dgm:cxn modelId="{756ED01B-7C3D-477F-804A-76191C78B816}" type="presOf" srcId="{358A14C5-0617-442D-B834-6A6030CA350A}" destId="{B28BD45F-7E83-468B-A061-ADBED39AB0C6}" srcOrd="0" destOrd="0" presId="urn:microsoft.com/office/officeart/2005/8/layout/hProcess11"/>
    <dgm:cxn modelId="{B12A8931-F310-41F4-9E0D-DF724B737082}" srcId="{DB73FC4F-2E6E-4300-9F5E-CFEA776A2CA1}" destId="{A820129A-8935-482F-A65F-4610F2F4FD46}" srcOrd="4" destOrd="0" parTransId="{27ED14C9-B341-445A-8DB1-4440EC0163AF}" sibTransId="{28DA06F3-4DEE-43FB-93F4-E000267D7923}"/>
    <dgm:cxn modelId="{F691153A-9F50-4F77-9F94-66D62CC79CED}" srcId="{DB73FC4F-2E6E-4300-9F5E-CFEA776A2CA1}" destId="{CA31E1C5-F2B2-4BCB-B051-BD2FED2F5B35}" srcOrd="1" destOrd="0" parTransId="{7F0633D3-2A64-43B8-984E-A164B0A19FBA}" sibTransId="{D5002758-200C-4839-9906-28CC1F36CC45}"/>
    <dgm:cxn modelId="{77803848-CF15-4A75-99AA-E3BE67DBEA47}" type="presOf" srcId="{8CF5534D-FC1F-4F50-AD28-CF224EA7A761}" destId="{FFA51EC0-9795-4EE1-83BC-B61090D21BED}" srcOrd="0" destOrd="0" presId="urn:microsoft.com/office/officeart/2005/8/layout/hProcess11"/>
    <dgm:cxn modelId="{204C2A6A-5118-4F82-A0DA-29EE5E18AF2C}" type="presOf" srcId="{A820129A-8935-482F-A65F-4610F2F4FD46}" destId="{2CD29B3C-7895-4D26-B975-8BA468753CFC}" srcOrd="0" destOrd="0" presId="urn:microsoft.com/office/officeart/2005/8/layout/hProcess11"/>
    <dgm:cxn modelId="{6E053D4B-07A0-4717-AEF6-09AF4DDBEF08}" srcId="{DB73FC4F-2E6E-4300-9F5E-CFEA776A2CA1}" destId="{13D19334-5D0D-40DA-B091-E2E20FC7ECE7}" srcOrd="5" destOrd="0" parTransId="{59D1123F-D036-4B01-888B-11CBF390755E}" sibTransId="{A473001D-55AC-4FA7-9772-6EC240D50533}"/>
    <dgm:cxn modelId="{0DA03CA0-50F6-4ECD-AC66-E687264A5D42}" type="presOf" srcId="{DB73FC4F-2E6E-4300-9F5E-CFEA776A2CA1}" destId="{AEC0236C-6BCA-48DD-A6F7-4CDF7DA2F76A}" srcOrd="0" destOrd="0" presId="urn:microsoft.com/office/officeart/2005/8/layout/hProcess11"/>
    <dgm:cxn modelId="{3CAA4ACD-E8ED-4741-ABB4-9CFBC41F3F8F}" type="presOf" srcId="{CA31E1C5-F2B2-4BCB-B051-BD2FED2F5B35}" destId="{560B9D70-52AE-4368-A99D-E12F9CBE466A}" srcOrd="0" destOrd="0" presId="urn:microsoft.com/office/officeart/2005/8/layout/hProcess11"/>
    <dgm:cxn modelId="{68B574CD-8657-475B-BA8A-A0716C8262D1}" srcId="{DB73FC4F-2E6E-4300-9F5E-CFEA776A2CA1}" destId="{358A14C5-0617-442D-B834-6A6030CA350A}" srcOrd="2" destOrd="0" parTransId="{37D6257C-B1D2-4669-84E5-87D66A59CE96}" sibTransId="{1570C3C3-3FFB-4BAE-A39B-8E5A7D7BFD85}"/>
    <dgm:cxn modelId="{C4C13DD6-A4C9-4C47-A90F-58761DD19562}" srcId="{DB73FC4F-2E6E-4300-9F5E-CFEA776A2CA1}" destId="{6D0466F5-72DD-4FF6-98B6-F4338DB7623F}" srcOrd="0" destOrd="0" parTransId="{FADA2259-719F-40BA-9BA5-6112CBD19BEF}" sibTransId="{145785B7-124B-4EF3-AD69-E630EBE3A223}"/>
    <dgm:cxn modelId="{FEB1F2FA-26CA-424E-B9B2-5730016C3D44}" srcId="{DB73FC4F-2E6E-4300-9F5E-CFEA776A2CA1}" destId="{8CF5534D-FC1F-4F50-AD28-CF224EA7A761}" srcOrd="3" destOrd="0" parTransId="{862C7981-441D-4BE1-96EE-966EE5FFEE0C}" sibTransId="{F0B8A8E0-FFF2-4400-B198-1FFF3B3D7540}"/>
    <dgm:cxn modelId="{A32EDE73-A872-4803-8BB7-725623B5BFB0}" type="presParOf" srcId="{AEC0236C-6BCA-48DD-A6F7-4CDF7DA2F76A}" destId="{C3151423-F3B7-4DC6-8E55-1CD13A9C9C29}" srcOrd="0" destOrd="0" presId="urn:microsoft.com/office/officeart/2005/8/layout/hProcess11"/>
    <dgm:cxn modelId="{7F6CE780-E461-4EA8-94D1-493166E22A47}" type="presParOf" srcId="{AEC0236C-6BCA-48DD-A6F7-4CDF7DA2F76A}" destId="{3BF96FC6-944E-49AB-9206-F9BC9B26B92B}" srcOrd="1" destOrd="0" presId="urn:microsoft.com/office/officeart/2005/8/layout/hProcess11"/>
    <dgm:cxn modelId="{E4C37C4A-9F7B-499F-8583-B0B39A28760D}" type="presParOf" srcId="{3BF96FC6-944E-49AB-9206-F9BC9B26B92B}" destId="{ED61C92C-B679-46BF-A6ED-933CB1C83AC4}" srcOrd="0" destOrd="0" presId="urn:microsoft.com/office/officeart/2005/8/layout/hProcess11"/>
    <dgm:cxn modelId="{B059AF2C-F6AD-488F-947D-A1590ED0406B}" type="presParOf" srcId="{ED61C92C-B679-46BF-A6ED-933CB1C83AC4}" destId="{4CD5CEED-B6B0-4239-9AB2-1DDC0939FC41}" srcOrd="0" destOrd="0" presId="urn:microsoft.com/office/officeart/2005/8/layout/hProcess11"/>
    <dgm:cxn modelId="{8096ECA0-747C-48DD-A61F-55578F3D2649}" type="presParOf" srcId="{ED61C92C-B679-46BF-A6ED-933CB1C83AC4}" destId="{EF1140DD-46BD-49C9-837C-7FCF72CAFFB0}" srcOrd="1" destOrd="0" presId="urn:microsoft.com/office/officeart/2005/8/layout/hProcess11"/>
    <dgm:cxn modelId="{CCEAEC41-AC12-43E9-B4BE-FE9CA7BBE6FF}" type="presParOf" srcId="{ED61C92C-B679-46BF-A6ED-933CB1C83AC4}" destId="{B01FCF11-7BCC-4E4B-A78D-7E89EED3EA82}" srcOrd="2" destOrd="0" presId="urn:microsoft.com/office/officeart/2005/8/layout/hProcess11"/>
    <dgm:cxn modelId="{76D9C2F1-D472-49C6-A9CC-D7C37E2431E5}" type="presParOf" srcId="{3BF96FC6-944E-49AB-9206-F9BC9B26B92B}" destId="{17E526FD-E757-4A32-A4EE-F087338C1B66}" srcOrd="1" destOrd="0" presId="urn:microsoft.com/office/officeart/2005/8/layout/hProcess11"/>
    <dgm:cxn modelId="{BAC3A845-CD58-4FC1-96F2-25D4DB6A046E}" type="presParOf" srcId="{3BF96FC6-944E-49AB-9206-F9BC9B26B92B}" destId="{EF40CB1A-64F8-43B2-9362-635AF40E80A7}" srcOrd="2" destOrd="0" presId="urn:microsoft.com/office/officeart/2005/8/layout/hProcess11"/>
    <dgm:cxn modelId="{5DC8F5F7-5361-42E5-B895-BFCB19697937}" type="presParOf" srcId="{EF40CB1A-64F8-43B2-9362-635AF40E80A7}" destId="{560B9D70-52AE-4368-A99D-E12F9CBE466A}" srcOrd="0" destOrd="0" presId="urn:microsoft.com/office/officeart/2005/8/layout/hProcess11"/>
    <dgm:cxn modelId="{B031B016-C7AA-4824-AC89-A50811D4D259}" type="presParOf" srcId="{EF40CB1A-64F8-43B2-9362-635AF40E80A7}" destId="{C4F7A36D-B903-46A5-BC5F-80101C292457}" srcOrd="1" destOrd="0" presId="urn:microsoft.com/office/officeart/2005/8/layout/hProcess11"/>
    <dgm:cxn modelId="{5E673D4B-7929-4305-B3CA-1FD2DE28FA51}" type="presParOf" srcId="{EF40CB1A-64F8-43B2-9362-635AF40E80A7}" destId="{393A60FA-C442-4BB6-B807-B45666699F65}" srcOrd="2" destOrd="0" presId="urn:microsoft.com/office/officeart/2005/8/layout/hProcess11"/>
    <dgm:cxn modelId="{6A3A0B02-140D-4901-9402-081120AFDD22}" type="presParOf" srcId="{3BF96FC6-944E-49AB-9206-F9BC9B26B92B}" destId="{DFCB2CED-6C22-48E3-986D-B9B189BCD6FC}" srcOrd="3" destOrd="0" presId="urn:microsoft.com/office/officeart/2005/8/layout/hProcess11"/>
    <dgm:cxn modelId="{D384BDFD-344C-4702-94D2-DDF353760622}" type="presParOf" srcId="{3BF96FC6-944E-49AB-9206-F9BC9B26B92B}" destId="{E34AEF6D-0B0F-4193-B770-178F7E2C8EEB}" srcOrd="4" destOrd="0" presId="urn:microsoft.com/office/officeart/2005/8/layout/hProcess11"/>
    <dgm:cxn modelId="{A5D8C0C2-B28C-402B-8697-68734D883FD5}" type="presParOf" srcId="{E34AEF6D-0B0F-4193-B770-178F7E2C8EEB}" destId="{B28BD45F-7E83-468B-A061-ADBED39AB0C6}" srcOrd="0" destOrd="0" presId="urn:microsoft.com/office/officeart/2005/8/layout/hProcess11"/>
    <dgm:cxn modelId="{F204E285-9D18-4CF7-9F55-F862F1C84A71}" type="presParOf" srcId="{E34AEF6D-0B0F-4193-B770-178F7E2C8EEB}" destId="{ED3F447D-6474-4E04-983B-5756438140C5}" srcOrd="1" destOrd="0" presId="urn:microsoft.com/office/officeart/2005/8/layout/hProcess11"/>
    <dgm:cxn modelId="{F8E27377-4661-4B8E-BC9C-B21F5FA58296}" type="presParOf" srcId="{E34AEF6D-0B0F-4193-B770-178F7E2C8EEB}" destId="{116B4B10-AE28-4234-B078-159C729C86BF}" srcOrd="2" destOrd="0" presId="urn:microsoft.com/office/officeart/2005/8/layout/hProcess11"/>
    <dgm:cxn modelId="{B71916ED-EC37-4403-B19F-337841765378}" type="presParOf" srcId="{3BF96FC6-944E-49AB-9206-F9BC9B26B92B}" destId="{53AE6E85-A90C-42A9-A06D-5C6CDAD77B43}" srcOrd="5" destOrd="0" presId="urn:microsoft.com/office/officeart/2005/8/layout/hProcess11"/>
    <dgm:cxn modelId="{7A7AE436-DD63-4045-9827-64E8626C1464}" type="presParOf" srcId="{3BF96FC6-944E-49AB-9206-F9BC9B26B92B}" destId="{49CF9D88-113D-4D6D-912B-674265A1DDBF}" srcOrd="6" destOrd="0" presId="urn:microsoft.com/office/officeart/2005/8/layout/hProcess11"/>
    <dgm:cxn modelId="{04AA9B7B-98CA-4265-A2BD-862318307FF8}" type="presParOf" srcId="{49CF9D88-113D-4D6D-912B-674265A1DDBF}" destId="{FFA51EC0-9795-4EE1-83BC-B61090D21BED}" srcOrd="0" destOrd="0" presId="urn:microsoft.com/office/officeart/2005/8/layout/hProcess11"/>
    <dgm:cxn modelId="{E15D2057-C827-4F88-BAA0-99DF1BFF9879}" type="presParOf" srcId="{49CF9D88-113D-4D6D-912B-674265A1DDBF}" destId="{C2FF1F23-9B85-43FA-B4C6-09E39803A7D4}" srcOrd="1" destOrd="0" presId="urn:microsoft.com/office/officeart/2005/8/layout/hProcess11"/>
    <dgm:cxn modelId="{34C9D9CE-9F6D-4159-AAA6-BE456132057A}" type="presParOf" srcId="{49CF9D88-113D-4D6D-912B-674265A1DDBF}" destId="{B1786C77-4E05-4AF4-AA70-9FCFD2F9B13B}" srcOrd="2" destOrd="0" presId="urn:microsoft.com/office/officeart/2005/8/layout/hProcess11"/>
    <dgm:cxn modelId="{FBC1640B-2E8A-459E-957B-E7B096FC5CCF}" type="presParOf" srcId="{3BF96FC6-944E-49AB-9206-F9BC9B26B92B}" destId="{8222CE61-B346-4067-AE40-7B8FDAF3D0EB}" srcOrd="7" destOrd="0" presId="urn:microsoft.com/office/officeart/2005/8/layout/hProcess11"/>
    <dgm:cxn modelId="{7D3DFB22-1380-4005-BB79-1F11AC303CAB}" type="presParOf" srcId="{3BF96FC6-944E-49AB-9206-F9BC9B26B92B}" destId="{F3080B18-A170-443A-9C79-4123AD2D29DC}" srcOrd="8" destOrd="0" presId="urn:microsoft.com/office/officeart/2005/8/layout/hProcess11"/>
    <dgm:cxn modelId="{A6A705B2-0721-4159-AEED-07FFD6090243}" type="presParOf" srcId="{F3080B18-A170-443A-9C79-4123AD2D29DC}" destId="{2CD29B3C-7895-4D26-B975-8BA468753CFC}" srcOrd="0" destOrd="0" presId="urn:microsoft.com/office/officeart/2005/8/layout/hProcess11"/>
    <dgm:cxn modelId="{2EFC93D1-747B-49CD-A171-4F3B6056DA27}" type="presParOf" srcId="{F3080B18-A170-443A-9C79-4123AD2D29DC}" destId="{97C95453-436C-43B9-B768-B0F7FD358DD4}" srcOrd="1" destOrd="0" presId="urn:microsoft.com/office/officeart/2005/8/layout/hProcess11"/>
    <dgm:cxn modelId="{8AF42211-0CFB-4686-9454-C638F256BFE8}" type="presParOf" srcId="{F3080B18-A170-443A-9C79-4123AD2D29DC}" destId="{7C98F8A2-4424-4890-AD28-9DAF76F5A14D}" srcOrd="2" destOrd="0" presId="urn:microsoft.com/office/officeart/2005/8/layout/hProcess11"/>
    <dgm:cxn modelId="{43403D00-EA03-4EE4-8EFC-980ED1206A06}" type="presParOf" srcId="{3BF96FC6-944E-49AB-9206-F9BC9B26B92B}" destId="{6EF8DAB4-09FC-499B-A3F3-98A0E56CE357}" srcOrd="9" destOrd="0" presId="urn:microsoft.com/office/officeart/2005/8/layout/hProcess11"/>
    <dgm:cxn modelId="{9D286D4B-0272-4873-8A2D-8E1CE9394AA1}" type="presParOf" srcId="{3BF96FC6-944E-49AB-9206-F9BC9B26B92B}" destId="{705D4468-89B5-4CE8-B29D-C88B30FDF13A}" srcOrd="10" destOrd="0" presId="urn:microsoft.com/office/officeart/2005/8/layout/hProcess11"/>
    <dgm:cxn modelId="{66A56F95-CE58-4CA2-9F83-3938906A703C}" type="presParOf" srcId="{705D4468-89B5-4CE8-B29D-C88B30FDF13A}" destId="{7DD816B4-A52D-4340-AE00-04FD4E2B4E94}" srcOrd="0" destOrd="0" presId="urn:microsoft.com/office/officeart/2005/8/layout/hProcess11"/>
    <dgm:cxn modelId="{F6FF46B1-A04E-48D9-852A-180034C73F8A}" type="presParOf" srcId="{705D4468-89B5-4CE8-B29D-C88B30FDF13A}" destId="{68ABD42A-2C1E-459C-8C51-B83AB2D8AB18}" srcOrd="1" destOrd="0" presId="urn:microsoft.com/office/officeart/2005/8/layout/hProcess11"/>
    <dgm:cxn modelId="{9FE892CC-CD5B-42F8-A778-C374AB3B3168}" type="presParOf" srcId="{705D4468-89B5-4CE8-B29D-C88B30FDF13A}" destId="{824D0D5B-F001-4246-A834-209B6846E13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B73FC4F-2E6E-4300-9F5E-CFEA776A2CA1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</dgm:pt>
    <dgm:pt modelId="{6D0466F5-72DD-4FF6-98B6-F4338DB7623F}">
      <dgm:prSet phldrT="[Texto]"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1. Definición de </a:t>
          </a:r>
          <a:r>
            <a:rPr lang="es-ES_tradnl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Plan de Fases</a:t>
          </a: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solidFill>
              <a:srgbClr val="E7E6E6">
                <a:lumMod val="75000"/>
              </a:srgbClr>
            </a:solidFill>
            <a:latin typeface="Calibri" panose="020F0502020204030204"/>
            <a:ea typeface="Pontano Sans"/>
            <a:cs typeface="Pontano Sans"/>
          </a:endParaRPr>
        </a:p>
      </dgm:t>
    </dgm:pt>
    <dgm:pt modelId="{FADA2259-719F-40BA-9BA5-6112CBD19BEF}" type="par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45785B7-124B-4EF3-AD69-E630EBE3A223}" type="sib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CA31E1C5-F2B2-4BCB-B051-BD2FED2F5B35}">
      <dgm:prSet phldrT="[Texto]"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solidFill>
              <a:srgbClr val="E7E6E6">
                <a:lumMod val="75000"/>
              </a:srgbClr>
            </a:solidFill>
            <a:latin typeface="Calibri" panose="020F0502020204030204"/>
            <a:ea typeface="Pontano Sans"/>
            <a:cs typeface="Pontano Sans"/>
          </a:endParaRPr>
        </a:p>
      </dgm:t>
    </dgm:pt>
    <dgm:pt modelId="{7F0633D3-2A64-43B8-984E-A164B0A19FBA}" type="par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D5002758-200C-4839-9906-28CC1F36CC45}" type="sib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358A14C5-0617-442D-B834-6A6030CA350A}">
      <dgm:prSet phldrT="[Texto]"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solidFill>
              <a:srgbClr val="E7E6E6">
                <a:lumMod val="75000"/>
              </a:srgbClr>
            </a:solidFill>
            <a:latin typeface="Calibri" panose="020F0502020204030204"/>
            <a:ea typeface="Pontano Sans"/>
            <a:cs typeface="Pontano Sans"/>
          </a:endParaRPr>
        </a:p>
      </dgm:t>
    </dgm:pt>
    <dgm:pt modelId="{37D6257C-B1D2-4669-84E5-87D66A59CE96}" type="par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570C3C3-3FFB-4BAE-A39B-8E5A7D7BFD85}" type="sib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CF5534D-FC1F-4F50-AD28-CF224EA7A761}">
      <dgm:prSet phldrT="[Texto]" custT="1"/>
      <dgm:spPr/>
      <dgm:t>
        <a:bodyPr/>
        <a:lstStyle/>
        <a:p>
          <a:r>
            <a:rPr lang="en" sz="1800" b="1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dirty="0">
            <a:solidFill>
              <a:schemeClr val="tx1"/>
            </a:solidFill>
            <a:latin typeface="+mn-lt"/>
          </a:endParaRPr>
        </a:p>
      </dgm:t>
    </dgm:pt>
    <dgm:pt modelId="{F0B8A8E0-FFF2-4400-B198-1FFF3B3D7540}" type="sib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62C7981-441D-4BE1-96EE-966EE5FFEE0C}" type="par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3D19334-5D0D-40DA-B091-E2E20FC7ECE7}">
      <dgm:prSet phldrT="[Texto]" custT="1"/>
      <dgm:spPr/>
      <dgm:t>
        <a:bodyPr/>
        <a:lstStyle/>
        <a:p>
          <a:r>
            <a:rPr lang="es-ES_tradnl" sz="1800" b="1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dirty="0">
            <a:solidFill>
              <a:schemeClr val="tx1"/>
            </a:solidFill>
            <a:latin typeface="+mn-lt"/>
          </a:endParaRPr>
        </a:p>
      </dgm:t>
    </dgm:pt>
    <dgm:pt modelId="{A473001D-55AC-4FA7-9772-6EC240D50533}" type="sib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59D1123F-D036-4B01-888B-11CBF390755E}" type="par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820129A-8935-482F-A65F-4610F2F4FD46}">
      <dgm:prSet phldrT="[Texto]" custT="1"/>
      <dgm:spPr/>
      <dgm:t>
        <a:bodyPr/>
        <a:lstStyle/>
        <a:p>
          <a:r>
            <a:rPr lang="en" sz="1800" b="1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dirty="0">
            <a:solidFill>
              <a:schemeClr val="tx1"/>
            </a:solidFill>
            <a:latin typeface="+mn-lt"/>
          </a:endParaRPr>
        </a:p>
      </dgm:t>
    </dgm:pt>
    <dgm:pt modelId="{27ED14C9-B341-445A-8DB1-4440EC0163AF}" type="par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28DA06F3-4DEE-43FB-93F4-E000267D7923}" type="sib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EC0236C-6BCA-48DD-A6F7-4CDF7DA2F76A}" type="pres">
      <dgm:prSet presAssocID="{DB73FC4F-2E6E-4300-9F5E-CFEA776A2CA1}" presName="Name0" presStyleCnt="0">
        <dgm:presLayoutVars>
          <dgm:dir/>
          <dgm:resizeHandles val="exact"/>
        </dgm:presLayoutVars>
      </dgm:prSet>
      <dgm:spPr/>
    </dgm:pt>
    <dgm:pt modelId="{C3151423-F3B7-4DC6-8E55-1CD13A9C9C29}" type="pres">
      <dgm:prSet presAssocID="{DB73FC4F-2E6E-4300-9F5E-CFEA776A2CA1}" presName="arrow" presStyleLbl="bgShp" presStyleIdx="0" presStyleCnt="1" custScaleY="73881" custLinFactNeighborX="12821"/>
      <dgm:spPr>
        <a:solidFill>
          <a:schemeClr val="accent5">
            <a:lumMod val="40000"/>
            <a:lumOff val="60000"/>
          </a:schemeClr>
        </a:solidFill>
      </dgm:spPr>
    </dgm:pt>
    <dgm:pt modelId="{3BF96FC6-944E-49AB-9206-F9BC9B26B92B}" type="pres">
      <dgm:prSet presAssocID="{DB73FC4F-2E6E-4300-9F5E-CFEA776A2CA1}" presName="points" presStyleCnt="0"/>
      <dgm:spPr/>
    </dgm:pt>
    <dgm:pt modelId="{ED61C92C-B679-46BF-A6ED-933CB1C83AC4}" type="pres">
      <dgm:prSet presAssocID="{6D0466F5-72DD-4FF6-98B6-F4338DB7623F}" presName="compositeA" presStyleCnt="0"/>
      <dgm:spPr/>
    </dgm:pt>
    <dgm:pt modelId="{4CD5CEED-B6B0-4239-9AB2-1DDC0939FC41}" type="pres">
      <dgm:prSet presAssocID="{6D0466F5-72DD-4FF6-98B6-F4338DB7623F}" presName="textA" presStyleLbl="revTx" presStyleIdx="0" presStyleCnt="6" custScaleX="136359">
        <dgm:presLayoutVars>
          <dgm:bulletEnabled val="1"/>
        </dgm:presLayoutVars>
      </dgm:prSet>
      <dgm:spPr/>
    </dgm:pt>
    <dgm:pt modelId="{EF1140DD-46BD-49C9-837C-7FCF72CAFFB0}" type="pres">
      <dgm:prSet presAssocID="{6D0466F5-72DD-4FF6-98B6-F4338DB7623F}" presName="circleA" presStyleLbl="node1" presStyleIdx="0" presStyleCnt="6" custFlipVert="1" custScaleX="102986" custScaleY="113871" custLinFactNeighborX="-10066" custLinFactNeighborY="112"/>
      <dgm:spPr>
        <a:noFill/>
      </dgm:spPr>
    </dgm:pt>
    <dgm:pt modelId="{B01FCF11-7BCC-4E4B-A78D-7E89EED3EA82}" type="pres">
      <dgm:prSet presAssocID="{6D0466F5-72DD-4FF6-98B6-F4338DB7623F}" presName="spaceA" presStyleCnt="0"/>
      <dgm:spPr/>
    </dgm:pt>
    <dgm:pt modelId="{17E526FD-E757-4A32-A4EE-F087338C1B66}" type="pres">
      <dgm:prSet presAssocID="{145785B7-124B-4EF3-AD69-E630EBE3A223}" presName="space" presStyleCnt="0"/>
      <dgm:spPr/>
    </dgm:pt>
    <dgm:pt modelId="{EF40CB1A-64F8-43B2-9362-635AF40E80A7}" type="pres">
      <dgm:prSet presAssocID="{CA31E1C5-F2B2-4BCB-B051-BD2FED2F5B35}" presName="compositeB" presStyleCnt="0"/>
      <dgm:spPr/>
    </dgm:pt>
    <dgm:pt modelId="{560B9D70-52AE-4368-A99D-E12F9CBE466A}" type="pres">
      <dgm:prSet presAssocID="{CA31E1C5-F2B2-4BCB-B051-BD2FED2F5B35}" presName="textB" presStyleLbl="revTx" presStyleIdx="1" presStyleCnt="6" custScaleX="140451">
        <dgm:presLayoutVars>
          <dgm:bulletEnabled val="1"/>
        </dgm:presLayoutVars>
      </dgm:prSet>
      <dgm:spPr/>
    </dgm:pt>
    <dgm:pt modelId="{C4F7A36D-B903-46A5-BC5F-80101C292457}" type="pres">
      <dgm:prSet presAssocID="{CA31E1C5-F2B2-4BCB-B051-BD2FED2F5B35}" presName="circleB" presStyleLbl="node1" presStyleIdx="1" presStyleCnt="6"/>
      <dgm:spPr>
        <a:noFill/>
      </dgm:spPr>
    </dgm:pt>
    <dgm:pt modelId="{393A60FA-C442-4BB6-B807-B45666699F65}" type="pres">
      <dgm:prSet presAssocID="{CA31E1C5-F2B2-4BCB-B051-BD2FED2F5B35}" presName="spaceB" presStyleCnt="0"/>
      <dgm:spPr/>
    </dgm:pt>
    <dgm:pt modelId="{DFCB2CED-6C22-48E3-986D-B9B189BCD6FC}" type="pres">
      <dgm:prSet presAssocID="{D5002758-200C-4839-9906-28CC1F36CC45}" presName="space" presStyleCnt="0"/>
      <dgm:spPr/>
    </dgm:pt>
    <dgm:pt modelId="{E34AEF6D-0B0F-4193-B770-178F7E2C8EEB}" type="pres">
      <dgm:prSet presAssocID="{358A14C5-0617-442D-B834-6A6030CA350A}" presName="compositeA" presStyleCnt="0"/>
      <dgm:spPr/>
    </dgm:pt>
    <dgm:pt modelId="{B28BD45F-7E83-468B-A061-ADBED39AB0C6}" type="pres">
      <dgm:prSet presAssocID="{358A14C5-0617-442D-B834-6A6030CA350A}" presName="textA" presStyleLbl="revTx" presStyleIdx="2" presStyleCnt="6" custScaleX="163555">
        <dgm:presLayoutVars>
          <dgm:bulletEnabled val="1"/>
        </dgm:presLayoutVars>
      </dgm:prSet>
      <dgm:spPr/>
    </dgm:pt>
    <dgm:pt modelId="{ED3F447D-6474-4E04-983B-5756438140C5}" type="pres">
      <dgm:prSet presAssocID="{358A14C5-0617-442D-B834-6A6030CA350A}" presName="circleA" presStyleLbl="node1" presStyleIdx="2" presStyleCnt="6"/>
      <dgm:spPr>
        <a:noFill/>
      </dgm:spPr>
    </dgm:pt>
    <dgm:pt modelId="{116B4B10-AE28-4234-B078-159C729C86BF}" type="pres">
      <dgm:prSet presAssocID="{358A14C5-0617-442D-B834-6A6030CA350A}" presName="spaceA" presStyleCnt="0"/>
      <dgm:spPr/>
    </dgm:pt>
    <dgm:pt modelId="{53AE6E85-A90C-42A9-A06D-5C6CDAD77B43}" type="pres">
      <dgm:prSet presAssocID="{1570C3C3-3FFB-4BAE-A39B-8E5A7D7BFD85}" presName="space" presStyleCnt="0"/>
      <dgm:spPr/>
    </dgm:pt>
    <dgm:pt modelId="{49CF9D88-113D-4D6D-912B-674265A1DDBF}" type="pres">
      <dgm:prSet presAssocID="{8CF5534D-FC1F-4F50-AD28-CF224EA7A761}" presName="compositeB" presStyleCnt="0"/>
      <dgm:spPr/>
    </dgm:pt>
    <dgm:pt modelId="{FFA51EC0-9795-4EE1-83BC-B61090D21BED}" type="pres">
      <dgm:prSet presAssocID="{8CF5534D-FC1F-4F50-AD28-CF224EA7A761}" presName="textB" presStyleLbl="revTx" presStyleIdx="3" presStyleCnt="6" custScaleX="162860" custLinFactNeighborX="2716" custLinFactNeighborY="9368">
        <dgm:presLayoutVars>
          <dgm:bulletEnabled val="1"/>
        </dgm:presLayoutVars>
      </dgm:prSet>
      <dgm:spPr/>
    </dgm:pt>
    <dgm:pt modelId="{C2FF1F23-9B85-43FA-B4C6-09E39803A7D4}" type="pres">
      <dgm:prSet presAssocID="{8CF5534D-FC1F-4F50-AD28-CF224EA7A761}" presName="circleB" presStyleLbl="node1" presStyleIdx="3" presStyleCnt="6"/>
      <dgm:spPr>
        <a:noFill/>
      </dgm:spPr>
    </dgm:pt>
    <dgm:pt modelId="{B1786C77-4E05-4AF4-AA70-9FCFD2F9B13B}" type="pres">
      <dgm:prSet presAssocID="{8CF5534D-FC1F-4F50-AD28-CF224EA7A761}" presName="spaceB" presStyleCnt="0"/>
      <dgm:spPr/>
    </dgm:pt>
    <dgm:pt modelId="{8222CE61-B346-4067-AE40-7B8FDAF3D0EB}" type="pres">
      <dgm:prSet presAssocID="{F0B8A8E0-FFF2-4400-B198-1FFF3B3D7540}" presName="space" presStyleCnt="0"/>
      <dgm:spPr/>
    </dgm:pt>
    <dgm:pt modelId="{F3080B18-A170-443A-9C79-4123AD2D29DC}" type="pres">
      <dgm:prSet presAssocID="{A820129A-8935-482F-A65F-4610F2F4FD46}" presName="compositeA" presStyleCnt="0"/>
      <dgm:spPr/>
    </dgm:pt>
    <dgm:pt modelId="{2CD29B3C-7895-4D26-B975-8BA468753CFC}" type="pres">
      <dgm:prSet presAssocID="{A820129A-8935-482F-A65F-4610F2F4FD46}" presName="textA" presStyleLbl="revTx" presStyleIdx="4" presStyleCnt="6">
        <dgm:presLayoutVars>
          <dgm:bulletEnabled val="1"/>
        </dgm:presLayoutVars>
      </dgm:prSet>
      <dgm:spPr/>
    </dgm:pt>
    <dgm:pt modelId="{97C95453-436C-43B9-B768-B0F7FD358DD4}" type="pres">
      <dgm:prSet presAssocID="{A820129A-8935-482F-A65F-4610F2F4FD46}" presName="circleA" presStyleLbl="node1" presStyleIdx="4" presStyleCnt="6"/>
      <dgm:spPr>
        <a:noFill/>
      </dgm:spPr>
    </dgm:pt>
    <dgm:pt modelId="{7C98F8A2-4424-4890-AD28-9DAF76F5A14D}" type="pres">
      <dgm:prSet presAssocID="{A820129A-8935-482F-A65F-4610F2F4FD46}" presName="spaceA" presStyleCnt="0"/>
      <dgm:spPr/>
    </dgm:pt>
    <dgm:pt modelId="{6EF8DAB4-09FC-499B-A3F3-98A0E56CE357}" type="pres">
      <dgm:prSet presAssocID="{28DA06F3-4DEE-43FB-93F4-E000267D7923}" presName="space" presStyleCnt="0"/>
      <dgm:spPr/>
    </dgm:pt>
    <dgm:pt modelId="{705D4468-89B5-4CE8-B29D-C88B30FDF13A}" type="pres">
      <dgm:prSet presAssocID="{13D19334-5D0D-40DA-B091-E2E20FC7ECE7}" presName="compositeB" presStyleCnt="0"/>
      <dgm:spPr/>
    </dgm:pt>
    <dgm:pt modelId="{7DD816B4-A52D-4340-AE00-04FD4E2B4E94}" type="pres">
      <dgm:prSet presAssocID="{13D19334-5D0D-40DA-B091-E2E20FC7ECE7}" presName="textB" presStyleLbl="revTx" presStyleIdx="5" presStyleCnt="6" custScaleX="170595">
        <dgm:presLayoutVars>
          <dgm:bulletEnabled val="1"/>
        </dgm:presLayoutVars>
      </dgm:prSet>
      <dgm:spPr/>
    </dgm:pt>
    <dgm:pt modelId="{68ABD42A-2C1E-459C-8C51-B83AB2D8AB18}" type="pres">
      <dgm:prSet presAssocID="{13D19334-5D0D-40DA-B091-E2E20FC7ECE7}" presName="circleB" presStyleLbl="node1" presStyleIdx="5" presStyleCnt="6"/>
      <dgm:spPr>
        <a:noFill/>
      </dgm:spPr>
    </dgm:pt>
    <dgm:pt modelId="{824D0D5B-F001-4246-A834-209B6846E131}" type="pres">
      <dgm:prSet presAssocID="{13D19334-5D0D-40DA-B091-E2E20FC7ECE7}" presName="spaceB" presStyleCnt="0"/>
      <dgm:spPr/>
    </dgm:pt>
  </dgm:ptLst>
  <dgm:cxnLst>
    <dgm:cxn modelId="{B237DA04-0F14-42B5-8A47-B487D4CFF1C7}" type="presOf" srcId="{358A14C5-0617-442D-B834-6A6030CA350A}" destId="{B28BD45F-7E83-468B-A061-ADBED39AB0C6}" srcOrd="0" destOrd="0" presId="urn:microsoft.com/office/officeart/2005/8/layout/hProcess11"/>
    <dgm:cxn modelId="{B12A8931-F310-41F4-9E0D-DF724B737082}" srcId="{DB73FC4F-2E6E-4300-9F5E-CFEA776A2CA1}" destId="{A820129A-8935-482F-A65F-4610F2F4FD46}" srcOrd="4" destOrd="0" parTransId="{27ED14C9-B341-445A-8DB1-4440EC0163AF}" sibTransId="{28DA06F3-4DEE-43FB-93F4-E000267D7923}"/>
    <dgm:cxn modelId="{F691153A-9F50-4F77-9F94-66D62CC79CED}" srcId="{DB73FC4F-2E6E-4300-9F5E-CFEA776A2CA1}" destId="{CA31E1C5-F2B2-4BCB-B051-BD2FED2F5B35}" srcOrd="1" destOrd="0" parTransId="{7F0633D3-2A64-43B8-984E-A164B0A19FBA}" sibTransId="{D5002758-200C-4839-9906-28CC1F36CC45}"/>
    <dgm:cxn modelId="{BB4BB33A-769C-4EAC-B14D-227BA58DCA06}" type="presOf" srcId="{8CF5534D-FC1F-4F50-AD28-CF224EA7A761}" destId="{FFA51EC0-9795-4EE1-83BC-B61090D21BED}" srcOrd="0" destOrd="0" presId="urn:microsoft.com/office/officeart/2005/8/layout/hProcess11"/>
    <dgm:cxn modelId="{8A5FE25E-AC9C-43DA-823A-5F97969FA2E0}" type="presOf" srcId="{DB73FC4F-2E6E-4300-9F5E-CFEA776A2CA1}" destId="{AEC0236C-6BCA-48DD-A6F7-4CDF7DA2F76A}" srcOrd="0" destOrd="0" presId="urn:microsoft.com/office/officeart/2005/8/layout/hProcess11"/>
    <dgm:cxn modelId="{6E053D4B-07A0-4717-AEF6-09AF4DDBEF08}" srcId="{DB73FC4F-2E6E-4300-9F5E-CFEA776A2CA1}" destId="{13D19334-5D0D-40DA-B091-E2E20FC7ECE7}" srcOrd="5" destOrd="0" parTransId="{59D1123F-D036-4B01-888B-11CBF390755E}" sibTransId="{A473001D-55AC-4FA7-9772-6EC240D50533}"/>
    <dgm:cxn modelId="{7281D074-CC7E-468A-99AD-4D66853B2E3E}" type="presOf" srcId="{A820129A-8935-482F-A65F-4610F2F4FD46}" destId="{2CD29B3C-7895-4D26-B975-8BA468753CFC}" srcOrd="0" destOrd="0" presId="urn:microsoft.com/office/officeart/2005/8/layout/hProcess11"/>
    <dgm:cxn modelId="{B655DF75-B12E-4CB7-817B-D93458F40D8D}" type="presOf" srcId="{6D0466F5-72DD-4FF6-98B6-F4338DB7623F}" destId="{4CD5CEED-B6B0-4239-9AB2-1DDC0939FC41}" srcOrd="0" destOrd="0" presId="urn:microsoft.com/office/officeart/2005/8/layout/hProcess11"/>
    <dgm:cxn modelId="{EFED5598-0B10-4D9E-BD6D-886D6E4DB4A2}" type="presOf" srcId="{13D19334-5D0D-40DA-B091-E2E20FC7ECE7}" destId="{7DD816B4-A52D-4340-AE00-04FD4E2B4E94}" srcOrd="0" destOrd="0" presId="urn:microsoft.com/office/officeart/2005/8/layout/hProcess11"/>
    <dgm:cxn modelId="{68B574CD-8657-475B-BA8A-A0716C8262D1}" srcId="{DB73FC4F-2E6E-4300-9F5E-CFEA776A2CA1}" destId="{358A14C5-0617-442D-B834-6A6030CA350A}" srcOrd="2" destOrd="0" parTransId="{37D6257C-B1D2-4669-84E5-87D66A59CE96}" sibTransId="{1570C3C3-3FFB-4BAE-A39B-8E5A7D7BFD85}"/>
    <dgm:cxn modelId="{C4C13DD6-A4C9-4C47-A90F-58761DD19562}" srcId="{DB73FC4F-2E6E-4300-9F5E-CFEA776A2CA1}" destId="{6D0466F5-72DD-4FF6-98B6-F4338DB7623F}" srcOrd="0" destOrd="0" parTransId="{FADA2259-719F-40BA-9BA5-6112CBD19BEF}" sibTransId="{145785B7-124B-4EF3-AD69-E630EBE3A223}"/>
    <dgm:cxn modelId="{5EE4C2F4-C177-43E1-9869-1D8FA359E7FE}" type="presOf" srcId="{CA31E1C5-F2B2-4BCB-B051-BD2FED2F5B35}" destId="{560B9D70-52AE-4368-A99D-E12F9CBE466A}" srcOrd="0" destOrd="0" presId="urn:microsoft.com/office/officeart/2005/8/layout/hProcess11"/>
    <dgm:cxn modelId="{FEB1F2FA-26CA-424E-B9B2-5730016C3D44}" srcId="{DB73FC4F-2E6E-4300-9F5E-CFEA776A2CA1}" destId="{8CF5534D-FC1F-4F50-AD28-CF224EA7A761}" srcOrd="3" destOrd="0" parTransId="{862C7981-441D-4BE1-96EE-966EE5FFEE0C}" sibTransId="{F0B8A8E0-FFF2-4400-B198-1FFF3B3D7540}"/>
    <dgm:cxn modelId="{5B98DE2F-07A4-4C2E-8069-2BEC2C30F373}" type="presParOf" srcId="{AEC0236C-6BCA-48DD-A6F7-4CDF7DA2F76A}" destId="{C3151423-F3B7-4DC6-8E55-1CD13A9C9C29}" srcOrd="0" destOrd="0" presId="urn:microsoft.com/office/officeart/2005/8/layout/hProcess11"/>
    <dgm:cxn modelId="{0F806E24-FEE6-4919-A277-E3F6750644D1}" type="presParOf" srcId="{AEC0236C-6BCA-48DD-A6F7-4CDF7DA2F76A}" destId="{3BF96FC6-944E-49AB-9206-F9BC9B26B92B}" srcOrd="1" destOrd="0" presId="urn:microsoft.com/office/officeart/2005/8/layout/hProcess11"/>
    <dgm:cxn modelId="{79196506-16FC-4249-94C9-A1C6A8E599FB}" type="presParOf" srcId="{3BF96FC6-944E-49AB-9206-F9BC9B26B92B}" destId="{ED61C92C-B679-46BF-A6ED-933CB1C83AC4}" srcOrd="0" destOrd="0" presId="urn:microsoft.com/office/officeart/2005/8/layout/hProcess11"/>
    <dgm:cxn modelId="{C445ED74-C813-4FB5-8D30-F4CAE6FC1507}" type="presParOf" srcId="{ED61C92C-B679-46BF-A6ED-933CB1C83AC4}" destId="{4CD5CEED-B6B0-4239-9AB2-1DDC0939FC41}" srcOrd="0" destOrd="0" presId="urn:microsoft.com/office/officeart/2005/8/layout/hProcess11"/>
    <dgm:cxn modelId="{ABA255C7-D641-44E9-8078-CE73BAC759F9}" type="presParOf" srcId="{ED61C92C-B679-46BF-A6ED-933CB1C83AC4}" destId="{EF1140DD-46BD-49C9-837C-7FCF72CAFFB0}" srcOrd="1" destOrd="0" presId="urn:microsoft.com/office/officeart/2005/8/layout/hProcess11"/>
    <dgm:cxn modelId="{F9998FF5-60DF-403A-B8FE-F959E0DB41E7}" type="presParOf" srcId="{ED61C92C-B679-46BF-A6ED-933CB1C83AC4}" destId="{B01FCF11-7BCC-4E4B-A78D-7E89EED3EA82}" srcOrd="2" destOrd="0" presId="urn:microsoft.com/office/officeart/2005/8/layout/hProcess11"/>
    <dgm:cxn modelId="{6E0D6DF9-4787-4A92-8BC3-F3C2BEA5DCF0}" type="presParOf" srcId="{3BF96FC6-944E-49AB-9206-F9BC9B26B92B}" destId="{17E526FD-E757-4A32-A4EE-F087338C1B66}" srcOrd="1" destOrd="0" presId="urn:microsoft.com/office/officeart/2005/8/layout/hProcess11"/>
    <dgm:cxn modelId="{A8CE71A3-E652-475D-8741-E4630117C128}" type="presParOf" srcId="{3BF96FC6-944E-49AB-9206-F9BC9B26B92B}" destId="{EF40CB1A-64F8-43B2-9362-635AF40E80A7}" srcOrd="2" destOrd="0" presId="urn:microsoft.com/office/officeart/2005/8/layout/hProcess11"/>
    <dgm:cxn modelId="{39AEB3BB-B47E-413C-A78F-36F5A1E69DD6}" type="presParOf" srcId="{EF40CB1A-64F8-43B2-9362-635AF40E80A7}" destId="{560B9D70-52AE-4368-A99D-E12F9CBE466A}" srcOrd="0" destOrd="0" presId="urn:microsoft.com/office/officeart/2005/8/layout/hProcess11"/>
    <dgm:cxn modelId="{F1B9723A-A72C-4CCC-B2C3-C84907FFF4BD}" type="presParOf" srcId="{EF40CB1A-64F8-43B2-9362-635AF40E80A7}" destId="{C4F7A36D-B903-46A5-BC5F-80101C292457}" srcOrd="1" destOrd="0" presId="urn:microsoft.com/office/officeart/2005/8/layout/hProcess11"/>
    <dgm:cxn modelId="{F2EFEE92-9E41-4BAE-87F0-483EEC189DFA}" type="presParOf" srcId="{EF40CB1A-64F8-43B2-9362-635AF40E80A7}" destId="{393A60FA-C442-4BB6-B807-B45666699F65}" srcOrd="2" destOrd="0" presId="urn:microsoft.com/office/officeart/2005/8/layout/hProcess11"/>
    <dgm:cxn modelId="{2FEF8E9A-F039-4582-BD85-6317B04F590B}" type="presParOf" srcId="{3BF96FC6-944E-49AB-9206-F9BC9B26B92B}" destId="{DFCB2CED-6C22-48E3-986D-B9B189BCD6FC}" srcOrd="3" destOrd="0" presId="urn:microsoft.com/office/officeart/2005/8/layout/hProcess11"/>
    <dgm:cxn modelId="{610A950C-B324-4136-8333-BB248E5C9EB5}" type="presParOf" srcId="{3BF96FC6-944E-49AB-9206-F9BC9B26B92B}" destId="{E34AEF6D-0B0F-4193-B770-178F7E2C8EEB}" srcOrd="4" destOrd="0" presId="urn:microsoft.com/office/officeart/2005/8/layout/hProcess11"/>
    <dgm:cxn modelId="{36E6FBEF-B812-4789-907C-905E8B422BCD}" type="presParOf" srcId="{E34AEF6D-0B0F-4193-B770-178F7E2C8EEB}" destId="{B28BD45F-7E83-468B-A061-ADBED39AB0C6}" srcOrd="0" destOrd="0" presId="urn:microsoft.com/office/officeart/2005/8/layout/hProcess11"/>
    <dgm:cxn modelId="{838B3847-1E93-41EF-B68A-DC96DEE49424}" type="presParOf" srcId="{E34AEF6D-0B0F-4193-B770-178F7E2C8EEB}" destId="{ED3F447D-6474-4E04-983B-5756438140C5}" srcOrd="1" destOrd="0" presId="urn:microsoft.com/office/officeart/2005/8/layout/hProcess11"/>
    <dgm:cxn modelId="{E2306947-13C4-48E4-B074-BA194BCA5E69}" type="presParOf" srcId="{E34AEF6D-0B0F-4193-B770-178F7E2C8EEB}" destId="{116B4B10-AE28-4234-B078-159C729C86BF}" srcOrd="2" destOrd="0" presId="urn:microsoft.com/office/officeart/2005/8/layout/hProcess11"/>
    <dgm:cxn modelId="{23F7A3D7-03B8-425C-93EA-AF52E99A4EE3}" type="presParOf" srcId="{3BF96FC6-944E-49AB-9206-F9BC9B26B92B}" destId="{53AE6E85-A90C-42A9-A06D-5C6CDAD77B43}" srcOrd="5" destOrd="0" presId="urn:microsoft.com/office/officeart/2005/8/layout/hProcess11"/>
    <dgm:cxn modelId="{6A00596B-4117-4ACC-B035-43FDC68C5C91}" type="presParOf" srcId="{3BF96FC6-944E-49AB-9206-F9BC9B26B92B}" destId="{49CF9D88-113D-4D6D-912B-674265A1DDBF}" srcOrd="6" destOrd="0" presId="urn:microsoft.com/office/officeart/2005/8/layout/hProcess11"/>
    <dgm:cxn modelId="{469A13B7-7BDD-4109-8479-581E54247DAB}" type="presParOf" srcId="{49CF9D88-113D-4D6D-912B-674265A1DDBF}" destId="{FFA51EC0-9795-4EE1-83BC-B61090D21BED}" srcOrd="0" destOrd="0" presId="urn:microsoft.com/office/officeart/2005/8/layout/hProcess11"/>
    <dgm:cxn modelId="{AA6C9DC0-E8E8-42CE-AE70-B75C95E60A38}" type="presParOf" srcId="{49CF9D88-113D-4D6D-912B-674265A1DDBF}" destId="{C2FF1F23-9B85-43FA-B4C6-09E39803A7D4}" srcOrd="1" destOrd="0" presId="urn:microsoft.com/office/officeart/2005/8/layout/hProcess11"/>
    <dgm:cxn modelId="{2DF58528-4F75-4A09-B70A-3E376373619E}" type="presParOf" srcId="{49CF9D88-113D-4D6D-912B-674265A1DDBF}" destId="{B1786C77-4E05-4AF4-AA70-9FCFD2F9B13B}" srcOrd="2" destOrd="0" presId="urn:microsoft.com/office/officeart/2005/8/layout/hProcess11"/>
    <dgm:cxn modelId="{5F1C18AA-D3E8-4140-A604-5F029B2525CE}" type="presParOf" srcId="{3BF96FC6-944E-49AB-9206-F9BC9B26B92B}" destId="{8222CE61-B346-4067-AE40-7B8FDAF3D0EB}" srcOrd="7" destOrd="0" presId="urn:microsoft.com/office/officeart/2005/8/layout/hProcess11"/>
    <dgm:cxn modelId="{37A76934-650F-4304-852C-FA0A9D105A91}" type="presParOf" srcId="{3BF96FC6-944E-49AB-9206-F9BC9B26B92B}" destId="{F3080B18-A170-443A-9C79-4123AD2D29DC}" srcOrd="8" destOrd="0" presId="urn:microsoft.com/office/officeart/2005/8/layout/hProcess11"/>
    <dgm:cxn modelId="{9E541893-1F0E-4500-8B90-CA998AD20EA9}" type="presParOf" srcId="{F3080B18-A170-443A-9C79-4123AD2D29DC}" destId="{2CD29B3C-7895-4D26-B975-8BA468753CFC}" srcOrd="0" destOrd="0" presId="urn:microsoft.com/office/officeart/2005/8/layout/hProcess11"/>
    <dgm:cxn modelId="{204B2978-5D0C-4250-B738-69BEA15C29A3}" type="presParOf" srcId="{F3080B18-A170-443A-9C79-4123AD2D29DC}" destId="{97C95453-436C-43B9-B768-B0F7FD358DD4}" srcOrd="1" destOrd="0" presId="urn:microsoft.com/office/officeart/2005/8/layout/hProcess11"/>
    <dgm:cxn modelId="{04B07614-C609-4093-9CBE-6CA987FA2928}" type="presParOf" srcId="{F3080B18-A170-443A-9C79-4123AD2D29DC}" destId="{7C98F8A2-4424-4890-AD28-9DAF76F5A14D}" srcOrd="2" destOrd="0" presId="urn:microsoft.com/office/officeart/2005/8/layout/hProcess11"/>
    <dgm:cxn modelId="{BB681B01-71E9-4360-AC8C-76EC1A1D8C71}" type="presParOf" srcId="{3BF96FC6-944E-49AB-9206-F9BC9B26B92B}" destId="{6EF8DAB4-09FC-499B-A3F3-98A0E56CE357}" srcOrd="9" destOrd="0" presId="urn:microsoft.com/office/officeart/2005/8/layout/hProcess11"/>
    <dgm:cxn modelId="{85A13CD3-2CA0-4031-AD22-042498F0A250}" type="presParOf" srcId="{3BF96FC6-944E-49AB-9206-F9BC9B26B92B}" destId="{705D4468-89B5-4CE8-B29D-C88B30FDF13A}" srcOrd="10" destOrd="0" presId="urn:microsoft.com/office/officeart/2005/8/layout/hProcess11"/>
    <dgm:cxn modelId="{AAD97856-B34C-4B3F-9999-1238DD66A05B}" type="presParOf" srcId="{705D4468-89B5-4CE8-B29D-C88B30FDF13A}" destId="{7DD816B4-A52D-4340-AE00-04FD4E2B4E94}" srcOrd="0" destOrd="0" presId="urn:microsoft.com/office/officeart/2005/8/layout/hProcess11"/>
    <dgm:cxn modelId="{BBBAA168-D1DB-41D8-AAA1-84AC8BD6D7F2}" type="presParOf" srcId="{705D4468-89B5-4CE8-B29D-C88B30FDF13A}" destId="{68ABD42A-2C1E-459C-8C51-B83AB2D8AB18}" srcOrd="1" destOrd="0" presId="urn:microsoft.com/office/officeart/2005/8/layout/hProcess11"/>
    <dgm:cxn modelId="{2AC8C99B-E105-431F-810D-DB30E32D8DFC}" type="presParOf" srcId="{705D4468-89B5-4CE8-B29D-C88B30FDF13A}" destId="{824D0D5B-F001-4246-A834-209B6846E13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B73FC4F-2E6E-4300-9F5E-CFEA776A2CA1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</dgm:pt>
    <dgm:pt modelId="{6D0466F5-72DD-4FF6-98B6-F4338DB7623F}">
      <dgm:prSet phldrT="[Texto]" custT="1"/>
      <dgm:spPr/>
      <dgm:t>
        <a:bodyPr/>
        <a:lstStyle/>
        <a:p>
          <a:r>
            <a:rPr lang="en" sz="1800" b="1" dirty="0">
              <a:latin typeface="+mn-lt"/>
              <a:sym typeface="Pontano Sans"/>
            </a:rPr>
            <a:t>1. Definición de </a:t>
          </a:r>
          <a:r>
            <a:rPr lang="es-ES_tradnl" sz="1800" b="1" dirty="0">
              <a:latin typeface="+mn-lt"/>
              <a:sym typeface="Pontano Sans"/>
            </a:rPr>
            <a:t>Plan de Fases</a:t>
          </a:r>
          <a:r>
            <a:rPr lang="en" sz="1800" b="1" dirty="0">
              <a:latin typeface="+mn-lt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FADA2259-719F-40BA-9BA5-6112CBD19BEF}" type="par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45785B7-124B-4EF3-AD69-E630EBE3A223}" type="sib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CA31E1C5-F2B2-4BCB-B051-BD2FED2F5B35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7F0633D3-2A64-43B8-984E-A164B0A19FBA}" type="par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D5002758-200C-4839-9906-28CC1F36CC45}" type="sib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358A14C5-0617-442D-B834-6A6030CA350A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dirty="0">
            <a:latin typeface="+mn-lt"/>
          </a:endParaRPr>
        </a:p>
      </dgm:t>
    </dgm:pt>
    <dgm:pt modelId="{37D6257C-B1D2-4669-84E5-87D66A59CE96}" type="par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570C3C3-3FFB-4BAE-A39B-8E5A7D7BFD85}" type="sib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CF5534D-FC1F-4F50-AD28-CF224EA7A761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dirty="0">
            <a:latin typeface="+mn-lt"/>
          </a:endParaRPr>
        </a:p>
      </dgm:t>
    </dgm:pt>
    <dgm:pt modelId="{F0B8A8E0-FFF2-4400-B198-1FFF3B3D7540}" type="sib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62C7981-441D-4BE1-96EE-966EE5FFEE0C}" type="par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3D19334-5D0D-40DA-B091-E2E20FC7ECE7}">
      <dgm:prSet phldrT="[Texto]" custT="1"/>
      <dgm:spPr/>
      <dgm:t>
        <a:bodyPr/>
        <a:lstStyle/>
        <a:p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dirty="0">
            <a:latin typeface="+mn-lt"/>
          </a:endParaRPr>
        </a:p>
      </dgm:t>
    </dgm:pt>
    <dgm:pt modelId="{A473001D-55AC-4FA7-9772-6EC240D50533}" type="sib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59D1123F-D036-4B01-888B-11CBF390755E}" type="par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820129A-8935-482F-A65F-4610F2F4FD46}">
      <dgm:prSet phldrT="[Texto]" custT="1"/>
      <dgm:spPr/>
      <dgm:t>
        <a:bodyPr/>
        <a:lstStyle/>
        <a:p>
          <a:r>
            <a:rPr lang="en" sz="1800" b="1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dirty="0">
            <a:latin typeface="+mn-lt"/>
          </a:endParaRPr>
        </a:p>
      </dgm:t>
    </dgm:pt>
    <dgm:pt modelId="{27ED14C9-B341-445A-8DB1-4440EC0163AF}" type="par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28DA06F3-4DEE-43FB-93F4-E000267D7923}" type="sib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EC0236C-6BCA-48DD-A6F7-4CDF7DA2F76A}" type="pres">
      <dgm:prSet presAssocID="{DB73FC4F-2E6E-4300-9F5E-CFEA776A2CA1}" presName="Name0" presStyleCnt="0">
        <dgm:presLayoutVars>
          <dgm:dir/>
          <dgm:resizeHandles val="exact"/>
        </dgm:presLayoutVars>
      </dgm:prSet>
      <dgm:spPr/>
    </dgm:pt>
    <dgm:pt modelId="{C3151423-F3B7-4DC6-8E55-1CD13A9C9C29}" type="pres">
      <dgm:prSet presAssocID="{DB73FC4F-2E6E-4300-9F5E-CFEA776A2CA1}" presName="arrow" presStyleLbl="bgShp" presStyleIdx="0" presStyleCnt="1" custScaleY="73881" custLinFactNeighborX="12821"/>
      <dgm:spPr>
        <a:solidFill>
          <a:schemeClr val="accent5">
            <a:lumMod val="40000"/>
            <a:lumOff val="60000"/>
          </a:schemeClr>
        </a:solidFill>
      </dgm:spPr>
    </dgm:pt>
    <dgm:pt modelId="{3BF96FC6-944E-49AB-9206-F9BC9B26B92B}" type="pres">
      <dgm:prSet presAssocID="{DB73FC4F-2E6E-4300-9F5E-CFEA776A2CA1}" presName="points" presStyleCnt="0"/>
      <dgm:spPr/>
    </dgm:pt>
    <dgm:pt modelId="{ED61C92C-B679-46BF-A6ED-933CB1C83AC4}" type="pres">
      <dgm:prSet presAssocID="{6D0466F5-72DD-4FF6-98B6-F4338DB7623F}" presName="compositeA" presStyleCnt="0"/>
      <dgm:spPr/>
    </dgm:pt>
    <dgm:pt modelId="{4CD5CEED-B6B0-4239-9AB2-1DDC0939FC41}" type="pres">
      <dgm:prSet presAssocID="{6D0466F5-72DD-4FF6-98B6-F4338DB7623F}" presName="textA" presStyleLbl="revTx" presStyleIdx="0" presStyleCnt="6" custScaleX="136359">
        <dgm:presLayoutVars>
          <dgm:bulletEnabled val="1"/>
        </dgm:presLayoutVars>
      </dgm:prSet>
      <dgm:spPr/>
    </dgm:pt>
    <dgm:pt modelId="{EF1140DD-46BD-49C9-837C-7FCF72CAFFB0}" type="pres">
      <dgm:prSet presAssocID="{6D0466F5-72DD-4FF6-98B6-F4338DB7623F}" presName="circleA" presStyleLbl="node1" presStyleIdx="0" presStyleCnt="6" custFlipVert="1" custScaleX="102986" custScaleY="113871" custLinFactNeighborX="-10066" custLinFactNeighborY="112"/>
      <dgm:spPr>
        <a:noFill/>
      </dgm:spPr>
    </dgm:pt>
    <dgm:pt modelId="{B01FCF11-7BCC-4E4B-A78D-7E89EED3EA82}" type="pres">
      <dgm:prSet presAssocID="{6D0466F5-72DD-4FF6-98B6-F4338DB7623F}" presName="spaceA" presStyleCnt="0"/>
      <dgm:spPr/>
    </dgm:pt>
    <dgm:pt modelId="{17E526FD-E757-4A32-A4EE-F087338C1B66}" type="pres">
      <dgm:prSet presAssocID="{145785B7-124B-4EF3-AD69-E630EBE3A223}" presName="space" presStyleCnt="0"/>
      <dgm:spPr/>
    </dgm:pt>
    <dgm:pt modelId="{EF40CB1A-64F8-43B2-9362-635AF40E80A7}" type="pres">
      <dgm:prSet presAssocID="{CA31E1C5-F2B2-4BCB-B051-BD2FED2F5B35}" presName="compositeB" presStyleCnt="0"/>
      <dgm:spPr/>
    </dgm:pt>
    <dgm:pt modelId="{560B9D70-52AE-4368-A99D-E12F9CBE466A}" type="pres">
      <dgm:prSet presAssocID="{CA31E1C5-F2B2-4BCB-B051-BD2FED2F5B35}" presName="textB" presStyleLbl="revTx" presStyleIdx="1" presStyleCnt="6" custScaleX="140451">
        <dgm:presLayoutVars>
          <dgm:bulletEnabled val="1"/>
        </dgm:presLayoutVars>
      </dgm:prSet>
      <dgm:spPr/>
    </dgm:pt>
    <dgm:pt modelId="{C4F7A36D-B903-46A5-BC5F-80101C292457}" type="pres">
      <dgm:prSet presAssocID="{CA31E1C5-F2B2-4BCB-B051-BD2FED2F5B35}" presName="circleB" presStyleLbl="node1" presStyleIdx="1" presStyleCnt="6"/>
      <dgm:spPr>
        <a:noFill/>
      </dgm:spPr>
    </dgm:pt>
    <dgm:pt modelId="{393A60FA-C442-4BB6-B807-B45666699F65}" type="pres">
      <dgm:prSet presAssocID="{CA31E1C5-F2B2-4BCB-B051-BD2FED2F5B35}" presName="spaceB" presStyleCnt="0"/>
      <dgm:spPr/>
    </dgm:pt>
    <dgm:pt modelId="{DFCB2CED-6C22-48E3-986D-B9B189BCD6FC}" type="pres">
      <dgm:prSet presAssocID="{D5002758-200C-4839-9906-28CC1F36CC45}" presName="space" presStyleCnt="0"/>
      <dgm:spPr/>
    </dgm:pt>
    <dgm:pt modelId="{E34AEF6D-0B0F-4193-B770-178F7E2C8EEB}" type="pres">
      <dgm:prSet presAssocID="{358A14C5-0617-442D-B834-6A6030CA350A}" presName="compositeA" presStyleCnt="0"/>
      <dgm:spPr/>
    </dgm:pt>
    <dgm:pt modelId="{B28BD45F-7E83-468B-A061-ADBED39AB0C6}" type="pres">
      <dgm:prSet presAssocID="{358A14C5-0617-442D-B834-6A6030CA350A}" presName="textA" presStyleLbl="revTx" presStyleIdx="2" presStyleCnt="6" custScaleX="125722">
        <dgm:presLayoutVars>
          <dgm:bulletEnabled val="1"/>
        </dgm:presLayoutVars>
      </dgm:prSet>
      <dgm:spPr/>
    </dgm:pt>
    <dgm:pt modelId="{ED3F447D-6474-4E04-983B-5756438140C5}" type="pres">
      <dgm:prSet presAssocID="{358A14C5-0617-442D-B834-6A6030CA350A}" presName="circleA" presStyleLbl="node1" presStyleIdx="2" presStyleCnt="6"/>
      <dgm:spPr>
        <a:noFill/>
      </dgm:spPr>
    </dgm:pt>
    <dgm:pt modelId="{116B4B10-AE28-4234-B078-159C729C86BF}" type="pres">
      <dgm:prSet presAssocID="{358A14C5-0617-442D-B834-6A6030CA350A}" presName="spaceA" presStyleCnt="0"/>
      <dgm:spPr/>
    </dgm:pt>
    <dgm:pt modelId="{53AE6E85-A90C-42A9-A06D-5C6CDAD77B43}" type="pres">
      <dgm:prSet presAssocID="{1570C3C3-3FFB-4BAE-A39B-8E5A7D7BFD85}" presName="space" presStyleCnt="0"/>
      <dgm:spPr/>
    </dgm:pt>
    <dgm:pt modelId="{49CF9D88-113D-4D6D-912B-674265A1DDBF}" type="pres">
      <dgm:prSet presAssocID="{8CF5534D-FC1F-4F50-AD28-CF224EA7A761}" presName="compositeB" presStyleCnt="0"/>
      <dgm:spPr/>
    </dgm:pt>
    <dgm:pt modelId="{FFA51EC0-9795-4EE1-83BC-B61090D21BED}" type="pres">
      <dgm:prSet presAssocID="{8CF5534D-FC1F-4F50-AD28-CF224EA7A761}" presName="textB" presStyleLbl="revTx" presStyleIdx="3" presStyleCnt="6" custScaleX="162860" custLinFactNeighborX="2716" custLinFactNeighborY="9368">
        <dgm:presLayoutVars>
          <dgm:bulletEnabled val="1"/>
        </dgm:presLayoutVars>
      </dgm:prSet>
      <dgm:spPr/>
    </dgm:pt>
    <dgm:pt modelId="{C2FF1F23-9B85-43FA-B4C6-09E39803A7D4}" type="pres">
      <dgm:prSet presAssocID="{8CF5534D-FC1F-4F50-AD28-CF224EA7A761}" presName="circleB" presStyleLbl="node1" presStyleIdx="3" presStyleCnt="6"/>
      <dgm:spPr>
        <a:noFill/>
      </dgm:spPr>
    </dgm:pt>
    <dgm:pt modelId="{B1786C77-4E05-4AF4-AA70-9FCFD2F9B13B}" type="pres">
      <dgm:prSet presAssocID="{8CF5534D-FC1F-4F50-AD28-CF224EA7A761}" presName="spaceB" presStyleCnt="0"/>
      <dgm:spPr/>
    </dgm:pt>
    <dgm:pt modelId="{8222CE61-B346-4067-AE40-7B8FDAF3D0EB}" type="pres">
      <dgm:prSet presAssocID="{F0B8A8E0-FFF2-4400-B198-1FFF3B3D7540}" presName="space" presStyleCnt="0"/>
      <dgm:spPr/>
    </dgm:pt>
    <dgm:pt modelId="{F3080B18-A170-443A-9C79-4123AD2D29DC}" type="pres">
      <dgm:prSet presAssocID="{A820129A-8935-482F-A65F-4610F2F4FD46}" presName="compositeA" presStyleCnt="0"/>
      <dgm:spPr/>
    </dgm:pt>
    <dgm:pt modelId="{2CD29B3C-7895-4D26-B975-8BA468753CFC}" type="pres">
      <dgm:prSet presAssocID="{A820129A-8935-482F-A65F-4610F2F4FD46}" presName="textA" presStyleLbl="revTx" presStyleIdx="4" presStyleCnt="6">
        <dgm:presLayoutVars>
          <dgm:bulletEnabled val="1"/>
        </dgm:presLayoutVars>
      </dgm:prSet>
      <dgm:spPr/>
    </dgm:pt>
    <dgm:pt modelId="{97C95453-436C-43B9-B768-B0F7FD358DD4}" type="pres">
      <dgm:prSet presAssocID="{A820129A-8935-482F-A65F-4610F2F4FD46}" presName="circleA" presStyleLbl="node1" presStyleIdx="4" presStyleCnt="6"/>
      <dgm:spPr>
        <a:noFill/>
      </dgm:spPr>
    </dgm:pt>
    <dgm:pt modelId="{7C98F8A2-4424-4890-AD28-9DAF76F5A14D}" type="pres">
      <dgm:prSet presAssocID="{A820129A-8935-482F-A65F-4610F2F4FD46}" presName="spaceA" presStyleCnt="0"/>
      <dgm:spPr/>
    </dgm:pt>
    <dgm:pt modelId="{6EF8DAB4-09FC-499B-A3F3-98A0E56CE357}" type="pres">
      <dgm:prSet presAssocID="{28DA06F3-4DEE-43FB-93F4-E000267D7923}" presName="space" presStyleCnt="0"/>
      <dgm:spPr/>
    </dgm:pt>
    <dgm:pt modelId="{705D4468-89B5-4CE8-B29D-C88B30FDF13A}" type="pres">
      <dgm:prSet presAssocID="{13D19334-5D0D-40DA-B091-E2E20FC7ECE7}" presName="compositeB" presStyleCnt="0"/>
      <dgm:spPr/>
    </dgm:pt>
    <dgm:pt modelId="{7DD816B4-A52D-4340-AE00-04FD4E2B4E94}" type="pres">
      <dgm:prSet presAssocID="{13D19334-5D0D-40DA-B091-E2E20FC7ECE7}" presName="textB" presStyleLbl="revTx" presStyleIdx="5" presStyleCnt="6" custScaleX="170595">
        <dgm:presLayoutVars>
          <dgm:bulletEnabled val="1"/>
        </dgm:presLayoutVars>
      </dgm:prSet>
      <dgm:spPr/>
    </dgm:pt>
    <dgm:pt modelId="{68ABD42A-2C1E-459C-8C51-B83AB2D8AB18}" type="pres">
      <dgm:prSet presAssocID="{13D19334-5D0D-40DA-B091-E2E20FC7ECE7}" presName="circleB" presStyleLbl="node1" presStyleIdx="5" presStyleCnt="6"/>
      <dgm:spPr>
        <a:noFill/>
      </dgm:spPr>
    </dgm:pt>
    <dgm:pt modelId="{824D0D5B-F001-4246-A834-209B6846E131}" type="pres">
      <dgm:prSet presAssocID="{13D19334-5D0D-40DA-B091-E2E20FC7ECE7}" presName="spaceB" presStyleCnt="0"/>
      <dgm:spPr/>
    </dgm:pt>
  </dgm:ptLst>
  <dgm:cxnLst>
    <dgm:cxn modelId="{AB192503-62EF-4531-8CD1-970C51B52DE3}" type="presOf" srcId="{6D0466F5-72DD-4FF6-98B6-F4338DB7623F}" destId="{4CD5CEED-B6B0-4239-9AB2-1DDC0939FC41}" srcOrd="0" destOrd="0" presId="urn:microsoft.com/office/officeart/2005/8/layout/hProcess11"/>
    <dgm:cxn modelId="{B12A8931-F310-41F4-9E0D-DF724B737082}" srcId="{DB73FC4F-2E6E-4300-9F5E-CFEA776A2CA1}" destId="{A820129A-8935-482F-A65F-4610F2F4FD46}" srcOrd="4" destOrd="0" parTransId="{27ED14C9-B341-445A-8DB1-4440EC0163AF}" sibTransId="{28DA06F3-4DEE-43FB-93F4-E000267D7923}"/>
    <dgm:cxn modelId="{7EC01039-99FF-4D66-A8D9-685964274320}" type="presOf" srcId="{DB73FC4F-2E6E-4300-9F5E-CFEA776A2CA1}" destId="{AEC0236C-6BCA-48DD-A6F7-4CDF7DA2F76A}" srcOrd="0" destOrd="0" presId="urn:microsoft.com/office/officeart/2005/8/layout/hProcess11"/>
    <dgm:cxn modelId="{F691153A-9F50-4F77-9F94-66D62CC79CED}" srcId="{DB73FC4F-2E6E-4300-9F5E-CFEA776A2CA1}" destId="{CA31E1C5-F2B2-4BCB-B051-BD2FED2F5B35}" srcOrd="1" destOrd="0" parTransId="{7F0633D3-2A64-43B8-984E-A164B0A19FBA}" sibTransId="{D5002758-200C-4839-9906-28CC1F36CC45}"/>
    <dgm:cxn modelId="{6E053D4B-07A0-4717-AEF6-09AF4DDBEF08}" srcId="{DB73FC4F-2E6E-4300-9F5E-CFEA776A2CA1}" destId="{13D19334-5D0D-40DA-B091-E2E20FC7ECE7}" srcOrd="5" destOrd="0" parTransId="{59D1123F-D036-4B01-888B-11CBF390755E}" sibTransId="{A473001D-55AC-4FA7-9772-6EC240D50533}"/>
    <dgm:cxn modelId="{22A67873-713D-4CB4-B891-69FA140A0B58}" type="presOf" srcId="{A820129A-8935-482F-A65F-4610F2F4FD46}" destId="{2CD29B3C-7895-4D26-B975-8BA468753CFC}" srcOrd="0" destOrd="0" presId="urn:microsoft.com/office/officeart/2005/8/layout/hProcess11"/>
    <dgm:cxn modelId="{60124CA8-1749-486D-992F-7B2350A447C3}" type="presOf" srcId="{358A14C5-0617-442D-B834-6A6030CA350A}" destId="{B28BD45F-7E83-468B-A061-ADBED39AB0C6}" srcOrd="0" destOrd="0" presId="urn:microsoft.com/office/officeart/2005/8/layout/hProcess11"/>
    <dgm:cxn modelId="{C7EC11BC-20AD-4B77-AB37-481B47DCEF25}" type="presOf" srcId="{CA31E1C5-F2B2-4BCB-B051-BD2FED2F5B35}" destId="{560B9D70-52AE-4368-A99D-E12F9CBE466A}" srcOrd="0" destOrd="0" presId="urn:microsoft.com/office/officeart/2005/8/layout/hProcess11"/>
    <dgm:cxn modelId="{68B574CD-8657-475B-BA8A-A0716C8262D1}" srcId="{DB73FC4F-2E6E-4300-9F5E-CFEA776A2CA1}" destId="{358A14C5-0617-442D-B834-6A6030CA350A}" srcOrd="2" destOrd="0" parTransId="{37D6257C-B1D2-4669-84E5-87D66A59CE96}" sibTransId="{1570C3C3-3FFB-4BAE-A39B-8E5A7D7BFD85}"/>
    <dgm:cxn modelId="{C4C13DD6-A4C9-4C47-A90F-58761DD19562}" srcId="{DB73FC4F-2E6E-4300-9F5E-CFEA776A2CA1}" destId="{6D0466F5-72DD-4FF6-98B6-F4338DB7623F}" srcOrd="0" destOrd="0" parTransId="{FADA2259-719F-40BA-9BA5-6112CBD19BEF}" sibTransId="{145785B7-124B-4EF3-AD69-E630EBE3A223}"/>
    <dgm:cxn modelId="{F6F3E2DC-FCC7-4227-8FE8-2061CDD17FC9}" type="presOf" srcId="{8CF5534D-FC1F-4F50-AD28-CF224EA7A761}" destId="{FFA51EC0-9795-4EE1-83BC-B61090D21BED}" srcOrd="0" destOrd="0" presId="urn:microsoft.com/office/officeart/2005/8/layout/hProcess11"/>
    <dgm:cxn modelId="{4B8303FA-5C93-4AF5-89B7-9033BAA0DCEF}" type="presOf" srcId="{13D19334-5D0D-40DA-B091-E2E20FC7ECE7}" destId="{7DD816B4-A52D-4340-AE00-04FD4E2B4E94}" srcOrd="0" destOrd="0" presId="urn:microsoft.com/office/officeart/2005/8/layout/hProcess11"/>
    <dgm:cxn modelId="{FEB1F2FA-26CA-424E-B9B2-5730016C3D44}" srcId="{DB73FC4F-2E6E-4300-9F5E-CFEA776A2CA1}" destId="{8CF5534D-FC1F-4F50-AD28-CF224EA7A761}" srcOrd="3" destOrd="0" parTransId="{862C7981-441D-4BE1-96EE-966EE5FFEE0C}" sibTransId="{F0B8A8E0-FFF2-4400-B198-1FFF3B3D7540}"/>
    <dgm:cxn modelId="{CA578B40-7690-4506-85F2-62E60EF87B94}" type="presParOf" srcId="{AEC0236C-6BCA-48DD-A6F7-4CDF7DA2F76A}" destId="{C3151423-F3B7-4DC6-8E55-1CD13A9C9C29}" srcOrd="0" destOrd="0" presId="urn:microsoft.com/office/officeart/2005/8/layout/hProcess11"/>
    <dgm:cxn modelId="{6150D25C-FA16-47D6-850D-15333814C050}" type="presParOf" srcId="{AEC0236C-6BCA-48DD-A6F7-4CDF7DA2F76A}" destId="{3BF96FC6-944E-49AB-9206-F9BC9B26B92B}" srcOrd="1" destOrd="0" presId="urn:microsoft.com/office/officeart/2005/8/layout/hProcess11"/>
    <dgm:cxn modelId="{3F0D7BE7-EC78-4932-9060-FA63E8DEAFC9}" type="presParOf" srcId="{3BF96FC6-944E-49AB-9206-F9BC9B26B92B}" destId="{ED61C92C-B679-46BF-A6ED-933CB1C83AC4}" srcOrd="0" destOrd="0" presId="urn:microsoft.com/office/officeart/2005/8/layout/hProcess11"/>
    <dgm:cxn modelId="{A808DB27-89BA-4BB0-A630-741F34622A76}" type="presParOf" srcId="{ED61C92C-B679-46BF-A6ED-933CB1C83AC4}" destId="{4CD5CEED-B6B0-4239-9AB2-1DDC0939FC41}" srcOrd="0" destOrd="0" presId="urn:microsoft.com/office/officeart/2005/8/layout/hProcess11"/>
    <dgm:cxn modelId="{AA817586-2ADC-4598-8BA9-8F92E8369AF7}" type="presParOf" srcId="{ED61C92C-B679-46BF-A6ED-933CB1C83AC4}" destId="{EF1140DD-46BD-49C9-837C-7FCF72CAFFB0}" srcOrd="1" destOrd="0" presId="urn:microsoft.com/office/officeart/2005/8/layout/hProcess11"/>
    <dgm:cxn modelId="{1FFA6318-473E-43C3-912D-A1EDB6C35901}" type="presParOf" srcId="{ED61C92C-B679-46BF-A6ED-933CB1C83AC4}" destId="{B01FCF11-7BCC-4E4B-A78D-7E89EED3EA82}" srcOrd="2" destOrd="0" presId="urn:microsoft.com/office/officeart/2005/8/layout/hProcess11"/>
    <dgm:cxn modelId="{E7DB034B-E489-4C58-B967-9148D7C7DB32}" type="presParOf" srcId="{3BF96FC6-944E-49AB-9206-F9BC9B26B92B}" destId="{17E526FD-E757-4A32-A4EE-F087338C1B66}" srcOrd="1" destOrd="0" presId="urn:microsoft.com/office/officeart/2005/8/layout/hProcess11"/>
    <dgm:cxn modelId="{6459D492-6239-4BCB-B737-A27AD7A206B4}" type="presParOf" srcId="{3BF96FC6-944E-49AB-9206-F9BC9B26B92B}" destId="{EF40CB1A-64F8-43B2-9362-635AF40E80A7}" srcOrd="2" destOrd="0" presId="urn:microsoft.com/office/officeart/2005/8/layout/hProcess11"/>
    <dgm:cxn modelId="{5A518F3C-4832-4CB2-9D8A-EE67036B0C7E}" type="presParOf" srcId="{EF40CB1A-64F8-43B2-9362-635AF40E80A7}" destId="{560B9D70-52AE-4368-A99D-E12F9CBE466A}" srcOrd="0" destOrd="0" presId="urn:microsoft.com/office/officeart/2005/8/layout/hProcess11"/>
    <dgm:cxn modelId="{947DA7B4-65D0-49E3-BB4E-BBDFCC5C1F97}" type="presParOf" srcId="{EF40CB1A-64F8-43B2-9362-635AF40E80A7}" destId="{C4F7A36D-B903-46A5-BC5F-80101C292457}" srcOrd="1" destOrd="0" presId="urn:microsoft.com/office/officeart/2005/8/layout/hProcess11"/>
    <dgm:cxn modelId="{8DD057A5-5D44-46B9-847D-F0E92906E677}" type="presParOf" srcId="{EF40CB1A-64F8-43B2-9362-635AF40E80A7}" destId="{393A60FA-C442-4BB6-B807-B45666699F65}" srcOrd="2" destOrd="0" presId="urn:microsoft.com/office/officeart/2005/8/layout/hProcess11"/>
    <dgm:cxn modelId="{1FF0C503-6573-4220-97BC-B32408387343}" type="presParOf" srcId="{3BF96FC6-944E-49AB-9206-F9BC9B26B92B}" destId="{DFCB2CED-6C22-48E3-986D-B9B189BCD6FC}" srcOrd="3" destOrd="0" presId="urn:microsoft.com/office/officeart/2005/8/layout/hProcess11"/>
    <dgm:cxn modelId="{47B3C7F0-109D-4A13-A1CB-43992495A084}" type="presParOf" srcId="{3BF96FC6-944E-49AB-9206-F9BC9B26B92B}" destId="{E34AEF6D-0B0F-4193-B770-178F7E2C8EEB}" srcOrd="4" destOrd="0" presId="urn:microsoft.com/office/officeart/2005/8/layout/hProcess11"/>
    <dgm:cxn modelId="{C7D2B22B-64E3-4217-9AD1-61A8F8EC7979}" type="presParOf" srcId="{E34AEF6D-0B0F-4193-B770-178F7E2C8EEB}" destId="{B28BD45F-7E83-468B-A061-ADBED39AB0C6}" srcOrd="0" destOrd="0" presId="urn:microsoft.com/office/officeart/2005/8/layout/hProcess11"/>
    <dgm:cxn modelId="{310557A1-71D6-4320-BCE8-A9AA4B7EB94E}" type="presParOf" srcId="{E34AEF6D-0B0F-4193-B770-178F7E2C8EEB}" destId="{ED3F447D-6474-4E04-983B-5756438140C5}" srcOrd="1" destOrd="0" presId="urn:microsoft.com/office/officeart/2005/8/layout/hProcess11"/>
    <dgm:cxn modelId="{DCAAC182-C701-4235-8CDC-E10C27FFFD63}" type="presParOf" srcId="{E34AEF6D-0B0F-4193-B770-178F7E2C8EEB}" destId="{116B4B10-AE28-4234-B078-159C729C86BF}" srcOrd="2" destOrd="0" presId="urn:microsoft.com/office/officeart/2005/8/layout/hProcess11"/>
    <dgm:cxn modelId="{53B0C749-19F0-4880-9A56-76A26CC4F9BB}" type="presParOf" srcId="{3BF96FC6-944E-49AB-9206-F9BC9B26B92B}" destId="{53AE6E85-A90C-42A9-A06D-5C6CDAD77B43}" srcOrd="5" destOrd="0" presId="urn:microsoft.com/office/officeart/2005/8/layout/hProcess11"/>
    <dgm:cxn modelId="{00B563BA-7F73-4DAF-8AB7-71FA72C22BC2}" type="presParOf" srcId="{3BF96FC6-944E-49AB-9206-F9BC9B26B92B}" destId="{49CF9D88-113D-4D6D-912B-674265A1DDBF}" srcOrd="6" destOrd="0" presId="urn:microsoft.com/office/officeart/2005/8/layout/hProcess11"/>
    <dgm:cxn modelId="{F0DDC93D-FAAE-4B99-8F8B-2CF66327934A}" type="presParOf" srcId="{49CF9D88-113D-4D6D-912B-674265A1DDBF}" destId="{FFA51EC0-9795-4EE1-83BC-B61090D21BED}" srcOrd="0" destOrd="0" presId="urn:microsoft.com/office/officeart/2005/8/layout/hProcess11"/>
    <dgm:cxn modelId="{3BB6244A-9DB4-494C-9E79-0F138537A531}" type="presParOf" srcId="{49CF9D88-113D-4D6D-912B-674265A1DDBF}" destId="{C2FF1F23-9B85-43FA-B4C6-09E39803A7D4}" srcOrd="1" destOrd="0" presId="urn:microsoft.com/office/officeart/2005/8/layout/hProcess11"/>
    <dgm:cxn modelId="{D9E2391A-ED89-4DC3-9691-4ECB4F751782}" type="presParOf" srcId="{49CF9D88-113D-4D6D-912B-674265A1DDBF}" destId="{B1786C77-4E05-4AF4-AA70-9FCFD2F9B13B}" srcOrd="2" destOrd="0" presId="urn:microsoft.com/office/officeart/2005/8/layout/hProcess11"/>
    <dgm:cxn modelId="{408DA6CD-1260-4DD9-8C42-1937F7F1FAEE}" type="presParOf" srcId="{3BF96FC6-944E-49AB-9206-F9BC9B26B92B}" destId="{8222CE61-B346-4067-AE40-7B8FDAF3D0EB}" srcOrd="7" destOrd="0" presId="urn:microsoft.com/office/officeart/2005/8/layout/hProcess11"/>
    <dgm:cxn modelId="{D57860DC-23EE-422C-9493-6858D4F1AD13}" type="presParOf" srcId="{3BF96FC6-944E-49AB-9206-F9BC9B26B92B}" destId="{F3080B18-A170-443A-9C79-4123AD2D29DC}" srcOrd="8" destOrd="0" presId="urn:microsoft.com/office/officeart/2005/8/layout/hProcess11"/>
    <dgm:cxn modelId="{BF3C33A7-481D-486F-B01C-3B6A785CCB84}" type="presParOf" srcId="{F3080B18-A170-443A-9C79-4123AD2D29DC}" destId="{2CD29B3C-7895-4D26-B975-8BA468753CFC}" srcOrd="0" destOrd="0" presId="urn:microsoft.com/office/officeart/2005/8/layout/hProcess11"/>
    <dgm:cxn modelId="{629F5AFF-A2B2-4801-9025-0DF114488496}" type="presParOf" srcId="{F3080B18-A170-443A-9C79-4123AD2D29DC}" destId="{97C95453-436C-43B9-B768-B0F7FD358DD4}" srcOrd="1" destOrd="0" presId="urn:microsoft.com/office/officeart/2005/8/layout/hProcess11"/>
    <dgm:cxn modelId="{0B6FD53B-11C9-4859-8282-8D86DCE5E2B1}" type="presParOf" srcId="{F3080B18-A170-443A-9C79-4123AD2D29DC}" destId="{7C98F8A2-4424-4890-AD28-9DAF76F5A14D}" srcOrd="2" destOrd="0" presId="urn:microsoft.com/office/officeart/2005/8/layout/hProcess11"/>
    <dgm:cxn modelId="{4465B9CA-F35B-4E61-BDA8-E2FFAE4AAE59}" type="presParOf" srcId="{3BF96FC6-944E-49AB-9206-F9BC9B26B92B}" destId="{6EF8DAB4-09FC-499B-A3F3-98A0E56CE357}" srcOrd="9" destOrd="0" presId="urn:microsoft.com/office/officeart/2005/8/layout/hProcess11"/>
    <dgm:cxn modelId="{1F66DB58-B22C-4B8E-B76A-470906A2F2E5}" type="presParOf" srcId="{3BF96FC6-944E-49AB-9206-F9BC9B26B92B}" destId="{705D4468-89B5-4CE8-B29D-C88B30FDF13A}" srcOrd="10" destOrd="0" presId="urn:microsoft.com/office/officeart/2005/8/layout/hProcess11"/>
    <dgm:cxn modelId="{BA099EFA-A1CC-4FCE-A4F5-C59D3FF5AF5E}" type="presParOf" srcId="{705D4468-89B5-4CE8-B29D-C88B30FDF13A}" destId="{7DD816B4-A52D-4340-AE00-04FD4E2B4E94}" srcOrd="0" destOrd="0" presId="urn:microsoft.com/office/officeart/2005/8/layout/hProcess11"/>
    <dgm:cxn modelId="{1C252B85-F490-49B9-8716-EAEC211156D8}" type="presParOf" srcId="{705D4468-89B5-4CE8-B29D-C88B30FDF13A}" destId="{68ABD42A-2C1E-459C-8C51-B83AB2D8AB18}" srcOrd="1" destOrd="0" presId="urn:microsoft.com/office/officeart/2005/8/layout/hProcess11"/>
    <dgm:cxn modelId="{AA119CFC-1DCA-4D71-B592-F051F6EF38D0}" type="presParOf" srcId="{705D4468-89B5-4CE8-B29D-C88B30FDF13A}" destId="{824D0D5B-F001-4246-A834-209B6846E13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B73FC4F-2E6E-4300-9F5E-CFEA776A2CA1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</dgm:pt>
    <dgm:pt modelId="{6D0466F5-72DD-4FF6-98B6-F4338DB7623F}">
      <dgm:prSet phldrT="[Texto]" custT="1"/>
      <dgm:spPr/>
      <dgm:t>
        <a:bodyPr/>
        <a:lstStyle/>
        <a:p>
          <a:r>
            <a:rPr lang="en" sz="1800" b="1" dirty="0">
              <a:latin typeface="+mn-lt"/>
              <a:sym typeface="Pontano Sans"/>
            </a:rPr>
            <a:t>1. Definición de </a:t>
          </a:r>
          <a:r>
            <a:rPr lang="es-ES_tradnl" sz="1800" b="1" dirty="0">
              <a:latin typeface="+mn-lt"/>
              <a:sym typeface="Pontano Sans"/>
            </a:rPr>
            <a:t>Plan de Fases</a:t>
          </a:r>
          <a:r>
            <a:rPr lang="en" sz="1800" b="1" dirty="0">
              <a:latin typeface="+mn-lt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FADA2259-719F-40BA-9BA5-6112CBD19BEF}" type="par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45785B7-124B-4EF3-AD69-E630EBE3A223}" type="sibTrans" cxnId="{C4C13DD6-A4C9-4C47-A90F-58761DD1956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CA31E1C5-F2B2-4BCB-B051-BD2FED2F5B35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dirty="0">
            <a:latin typeface="+mn-lt"/>
          </a:endParaRPr>
        </a:p>
      </dgm:t>
    </dgm:pt>
    <dgm:pt modelId="{7F0633D3-2A64-43B8-984E-A164B0A19FBA}" type="par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D5002758-200C-4839-9906-28CC1F36CC45}" type="sibTrans" cxnId="{F691153A-9F50-4F77-9F94-66D62CC79CED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358A14C5-0617-442D-B834-6A6030CA350A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dirty="0">
            <a:latin typeface="+mn-lt"/>
          </a:endParaRPr>
        </a:p>
      </dgm:t>
    </dgm:pt>
    <dgm:pt modelId="{37D6257C-B1D2-4669-84E5-87D66A59CE96}" type="par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570C3C3-3FFB-4BAE-A39B-8E5A7D7BFD85}" type="sibTrans" cxnId="{68B574CD-8657-475B-BA8A-A0716C8262D1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CF5534D-FC1F-4F50-AD28-CF224EA7A761}">
      <dgm:prSet phldrT="[Texto]" custT="1"/>
      <dgm:spPr/>
      <dgm:t>
        <a:bodyPr/>
        <a:lstStyle/>
        <a:p>
          <a:r>
            <a:rPr lang="en" sz="1800" b="1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dirty="0">
            <a:latin typeface="+mn-lt"/>
          </a:endParaRPr>
        </a:p>
      </dgm:t>
    </dgm:pt>
    <dgm:pt modelId="{F0B8A8E0-FFF2-4400-B198-1FFF3B3D7540}" type="sib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862C7981-441D-4BE1-96EE-966EE5FFEE0C}" type="parTrans" cxnId="{FEB1F2FA-26CA-424E-B9B2-5730016C3D44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13D19334-5D0D-40DA-B091-E2E20FC7ECE7}">
      <dgm:prSet phldrT="[Texto]" custT="1"/>
      <dgm:spPr/>
      <dgm:t>
        <a:bodyPr/>
        <a:lstStyle/>
        <a:p>
          <a:r>
            <a:rPr lang="es-ES_tradnl" sz="1800" b="1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dirty="0">
            <a:latin typeface="+mn-lt"/>
          </a:endParaRPr>
        </a:p>
      </dgm:t>
    </dgm:pt>
    <dgm:pt modelId="{A473001D-55AC-4FA7-9772-6EC240D50533}" type="sib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59D1123F-D036-4B01-888B-11CBF390755E}" type="parTrans" cxnId="{6E053D4B-07A0-4717-AEF6-09AF4DDBEF08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820129A-8935-482F-A65F-4610F2F4FD46}">
      <dgm:prSet phldrT="[Texto]" custT="1"/>
      <dgm:spPr/>
      <dgm:t>
        <a:bodyPr/>
        <a:lstStyle/>
        <a:p>
          <a:r>
            <a:rPr lang="en" sz="1800" b="1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dirty="0">
            <a:latin typeface="+mn-lt"/>
          </a:endParaRPr>
        </a:p>
      </dgm:t>
    </dgm:pt>
    <dgm:pt modelId="{27ED14C9-B341-445A-8DB1-4440EC0163AF}" type="par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28DA06F3-4DEE-43FB-93F4-E000267D7923}" type="sibTrans" cxnId="{B12A8931-F310-41F4-9E0D-DF724B737082}">
      <dgm:prSet/>
      <dgm:spPr/>
      <dgm:t>
        <a:bodyPr/>
        <a:lstStyle/>
        <a:p>
          <a:endParaRPr lang="es-PE" sz="1800" b="1">
            <a:solidFill>
              <a:srgbClr val="002060"/>
            </a:solidFill>
            <a:latin typeface="+mn-lt"/>
          </a:endParaRPr>
        </a:p>
      </dgm:t>
    </dgm:pt>
    <dgm:pt modelId="{AEC0236C-6BCA-48DD-A6F7-4CDF7DA2F76A}" type="pres">
      <dgm:prSet presAssocID="{DB73FC4F-2E6E-4300-9F5E-CFEA776A2CA1}" presName="Name0" presStyleCnt="0">
        <dgm:presLayoutVars>
          <dgm:dir/>
          <dgm:resizeHandles val="exact"/>
        </dgm:presLayoutVars>
      </dgm:prSet>
      <dgm:spPr/>
    </dgm:pt>
    <dgm:pt modelId="{C3151423-F3B7-4DC6-8E55-1CD13A9C9C29}" type="pres">
      <dgm:prSet presAssocID="{DB73FC4F-2E6E-4300-9F5E-CFEA776A2CA1}" presName="arrow" presStyleLbl="bgShp" presStyleIdx="0" presStyleCnt="1" custScaleY="73881" custLinFactNeighborX="12821"/>
      <dgm:spPr>
        <a:solidFill>
          <a:schemeClr val="accent5">
            <a:lumMod val="40000"/>
            <a:lumOff val="60000"/>
          </a:schemeClr>
        </a:solidFill>
      </dgm:spPr>
    </dgm:pt>
    <dgm:pt modelId="{3BF96FC6-944E-49AB-9206-F9BC9B26B92B}" type="pres">
      <dgm:prSet presAssocID="{DB73FC4F-2E6E-4300-9F5E-CFEA776A2CA1}" presName="points" presStyleCnt="0"/>
      <dgm:spPr/>
    </dgm:pt>
    <dgm:pt modelId="{ED61C92C-B679-46BF-A6ED-933CB1C83AC4}" type="pres">
      <dgm:prSet presAssocID="{6D0466F5-72DD-4FF6-98B6-F4338DB7623F}" presName="compositeA" presStyleCnt="0"/>
      <dgm:spPr/>
    </dgm:pt>
    <dgm:pt modelId="{4CD5CEED-B6B0-4239-9AB2-1DDC0939FC41}" type="pres">
      <dgm:prSet presAssocID="{6D0466F5-72DD-4FF6-98B6-F4338DB7623F}" presName="textA" presStyleLbl="revTx" presStyleIdx="0" presStyleCnt="6" custScaleX="136359">
        <dgm:presLayoutVars>
          <dgm:bulletEnabled val="1"/>
        </dgm:presLayoutVars>
      </dgm:prSet>
      <dgm:spPr/>
    </dgm:pt>
    <dgm:pt modelId="{EF1140DD-46BD-49C9-837C-7FCF72CAFFB0}" type="pres">
      <dgm:prSet presAssocID="{6D0466F5-72DD-4FF6-98B6-F4338DB7623F}" presName="circleA" presStyleLbl="node1" presStyleIdx="0" presStyleCnt="6" custFlipVert="1" custScaleX="102986" custScaleY="113871" custLinFactNeighborX="-10066" custLinFactNeighborY="112"/>
      <dgm:spPr>
        <a:noFill/>
      </dgm:spPr>
    </dgm:pt>
    <dgm:pt modelId="{B01FCF11-7BCC-4E4B-A78D-7E89EED3EA82}" type="pres">
      <dgm:prSet presAssocID="{6D0466F5-72DD-4FF6-98B6-F4338DB7623F}" presName="spaceA" presStyleCnt="0"/>
      <dgm:spPr/>
    </dgm:pt>
    <dgm:pt modelId="{17E526FD-E757-4A32-A4EE-F087338C1B66}" type="pres">
      <dgm:prSet presAssocID="{145785B7-124B-4EF3-AD69-E630EBE3A223}" presName="space" presStyleCnt="0"/>
      <dgm:spPr/>
    </dgm:pt>
    <dgm:pt modelId="{EF40CB1A-64F8-43B2-9362-635AF40E80A7}" type="pres">
      <dgm:prSet presAssocID="{CA31E1C5-F2B2-4BCB-B051-BD2FED2F5B35}" presName="compositeB" presStyleCnt="0"/>
      <dgm:spPr/>
    </dgm:pt>
    <dgm:pt modelId="{560B9D70-52AE-4368-A99D-E12F9CBE466A}" type="pres">
      <dgm:prSet presAssocID="{CA31E1C5-F2B2-4BCB-B051-BD2FED2F5B35}" presName="textB" presStyleLbl="revTx" presStyleIdx="1" presStyleCnt="6" custScaleX="140451">
        <dgm:presLayoutVars>
          <dgm:bulletEnabled val="1"/>
        </dgm:presLayoutVars>
      </dgm:prSet>
      <dgm:spPr/>
    </dgm:pt>
    <dgm:pt modelId="{C4F7A36D-B903-46A5-BC5F-80101C292457}" type="pres">
      <dgm:prSet presAssocID="{CA31E1C5-F2B2-4BCB-B051-BD2FED2F5B35}" presName="circleB" presStyleLbl="node1" presStyleIdx="1" presStyleCnt="6"/>
      <dgm:spPr>
        <a:noFill/>
      </dgm:spPr>
    </dgm:pt>
    <dgm:pt modelId="{393A60FA-C442-4BB6-B807-B45666699F65}" type="pres">
      <dgm:prSet presAssocID="{CA31E1C5-F2B2-4BCB-B051-BD2FED2F5B35}" presName="spaceB" presStyleCnt="0"/>
      <dgm:spPr/>
    </dgm:pt>
    <dgm:pt modelId="{DFCB2CED-6C22-48E3-986D-B9B189BCD6FC}" type="pres">
      <dgm:prSet presAssocID="{D5002758-200C-4839-9906-28CC1F36CC45}" presName="space" presStyleCnt="0"/>
      <dgm:spPr/>
    </dgm:pt>
    <dgm:pt modelId="{E34AEF6D-0B0F-4193-B770-178F7E2C8EEB}" type="pres">
      <dgm:prSet presAssocID="{358A14C5-0617-442D-B834-6A6030CA350A}" presName="compositeA" presStyleCnt="0"/>
      <dgm:spPr/>
    </dgm:pt>
    <dgm:pt modelId="{B28BD45F-7E83-468B-A061-ADBED39AB0C6}" type="pres">
      <dgm:prSet presAssocID="{358A14C5-0617-442D-B834-6A6030CA350A}" presName="textA" presStyleLbl="revTx" presStyleIdx="2" presStyleCnt="6" custScaleX="125722">
        <dgm:presLayoutVars>
          <dgm:bulletEnabled val="1"/>
        </dgm:presLayoutVars>
      </dgm:prSet>
      <dgm:spPr/>
    </dgm:pt>
    <dgm:pt modelId="{ED3F447D-6474-4E04-983B-5756438140C5}" type="pres">
      <dgm:prSet presAssocID="{358A14C5-0617-442D-B834-6A6030CA350A}" presName="circleA" presStyleLbl="node1" presStyleIdx="2" presStyleCnt="6"/>
      <dgm:spPr>
        <a:noFill/>
      </dgm:spPr>
    </dgm:pt>
    <dgm:pt modelId="{116B4B10-AE28-4234-B078-159C729C86BF}" type="pres">
      <dgm:prSet presAssocID="{358A14C5-0617-442D-B834-6A6030CA350A}" presName="spaceA" presStyleCnt="0"/>
      <dgm:spPr/>
    </dgm:pt>
    <dgm:pt modelId="{53AE6E85-A90C-42A9-A06D-5C6CDAD77B43}" type="pres">
      <dgm:prSet presAssocID="{1570C3C3-3FFB-4BAE-A39B-8E5A7D7BFD85}" presName="space" presStyleCnt="0"/>
      <dgm:spPr/>
    </dgm:pt>
    <dgm:pt modelId="{49CF9D88-113D-4D6D-912B-674265A1DDBF}" type="pres">
      <dgm:prSet presAssocID="{8CF5534D-FC1F-4F50-AD28-CF224EA7A761}" presName="compositeB" presStyleCnt="0"/>
      <dgm:spPr/>
    </dgm:pt>
    <dgm:pt modelId="{FFA51EC0-9795-4EE1-83BC-B61090D21BED}" type="pres">
      <dgm:prSet presAssocID="{8CF5534D-FC1F-4F50-AD28-CF224EA7A761}" presName="textB" presStyleLbl="revTx" presStyleIdx="3" presStyleCnt="6" custScaleX="162860" custLinFactNeighborX="2716" custLinFactNeighborY="9368">
        <dgm:presLayoutVars>
          <dgm:bulletEnabled val="1"/>
        </dgm:presLayoutVars>
      </dgm:prSet>
      <dgm:spPr/>
    </dgm:pt>
    <dgm:pt modelId="{C2FF1F23-9B85-43FA-B4C6-09E39803A7D4}" type="pres">
      <dgm:prSet presAssocID="{8CF5534D-FC1F-4F50-AD28-CF224EA7A761}" presName="circleB" presStyleLbl="node1" presStyleIdx="3" presStyleCnt="6"/>
      <dgm:spPr>
        <a:noFill/>
      </dgm:spPr>
    </dgm:pt>
    <dgm:pt modelId="{B1786C77-4E05-4AF4-AA70-9FCFD2F9B13B}" type="pres">
      <dgm:prSet presAssocID="{8CF5534D-FC1F-4F50-AD28-CF224EA7A761}" presName="spaceB" presStyleCnt="0"/>
      <dgm:spPr/>
    </dgm:pt>
    <dgm:pt modelId="{8222CE61-B346-4067-AE40-7B8FDAF3D0EB}" type="pres">
      <dgm:prSet presAssocID="{F0B8A8E0-FFF2-4400-B198-1FFF3B3D7540}" presName="space" presStyleCnt="0"/>
      <dgm:spPr/>
    </dgm:pt>
    <dgm:pt modelId="{F3080B18-A170-443A-9C79-4123AD2D29DC}" type="pres">
      <dgm:prSet presAssocID="{A820129A-8935-482F-A65F-4610F2F4FD46}" presName="compositeA" presStyleCnt="0"/>
      <dgm:spPr/>
    </dgm:pt>
    <dgm:pt modelId="{2CD29B3C-7895-4D26-B975-8BA468753CFC}" type="pres">
      <dgm:prSet presAssocID="{A820129A-8935-482F-A65F-4610F2F4FD46}" presName="textA" presStyleLbl="revTx" presStyleIdx="4" presStyleCnt="6">
        <dgm:presLayoutVars>
          <dgm:bulletEnabled val="1"/>
        </dgm:presLayoutVars>
      </dgm:prSet>
      <dgm:spPr/>
    </dgm:pt>
    <dgm:pt modelId="{97C95453-436C-43B9-B768-B0F7FD358DD4}" type="pres">
      <dgm:prSet presAssocID="{A820129A-8935-482F-A65F-4610F2F4FD46}" presName="circleA" presStyleLbl="node1" presStyleIdx="4" presStyleCnt="6"/>
      <dgm:spPr>
        <a:noFill/>
      </dgm:spPr>
    </dgm:pt>
    <dgm:pt modelId="{7C98F8A2-4424-4890-AD28-9DAF76F5A14D}" type="pres">
      <dgm:prSet presAssocID="{A820129A-8935-482F-A65F-4610F2F4FD46}" presName="spaceA" presStyleCnt="0"/>
      <dgm:spPr/>
    </dgm:pt>
    <dgm:pt modelId="{6EF8DAB4-09FC-499B-A3F3-98A0E56CE357}" type="pres">
      <dgm:prSet presAssocID="{28DA06F3-4DEE-43FB-93F4-E000267D7923}" presName="space" presStyleCnt="0"/>
      <dgm:spPr/>
    </dgm:pt>
    <dgm:pt modelId="{705D4468-89B5-4CE8-B29D-C88B30FDF13A}" type="pres">
      <dgm:prSet presAssocID="{13D19334-5D0D-40DA-B091-E2E20FC7ECE7}" presName="compositeB" presStyleCnt="0"/>
      <dgm:spPr/>
    </dgm:pt>
    <dgm:pt modelId="{7DD816B4-A52D-4340-AE00-04FD4E2B4E94}" type="pres">
      <dgm:prSet presAssocID="{13D19334-5D0D-40DA-B091-E2E20FC7ECE7}" presName="textB" presStyleLbl="revTx" presStyleIdx="5" presStyleCnt="6" custScaleX="170595">
        <dgm:presLayoutVars>
          <dgm:bulletEnabled val="1"/>
        </dgm:presLayoutVars>
      </dgm:prSet>
      <dgm:spPr/>
    </dgm:pt>
    <dgm:pt modelId="{68ABD42A-2C1E-459C-8C51-B83AB2D8AB18}" type="pres">
      <dgm:prSet presAssocID="{13D19334-5D0D-40DA-B091-E2E20FC7ECE7}" presName="circleB" presStyleLbl="node1" presStyleIdx="5" presStyleCnt="6"/>
      <dgm:spPr>
        <a:noFill/>
      </dgm:spPr>
    </dgm:pt>
    <dgm:pt modelId="{824D0D5B-F001-4246-A834-209B6846E131}" type="pres">
      <dgm:prSet presAssocID="{13D19334-5D0D-40DA-B091-E2E20FC7ECE7}" presName="spaceB" presStyleCnt="0"/>
      <dgm:spPr/>
    </dgm:pt>
  </dgm:ptLst>
  <dgm:cxnLst>
    <dgm:cxn modelId="{B12A8931-F310-41F4-9E0D-DF724B737082}" srcId="{DB73FC4F-2E6E-4300-9F5E-CFEA776A2CA1}" destId="{A820129A-8935-482F-A65F-4610F2F4FD46}" srcOrd="4" destOrd="0" parTransId="{27ED14C9-B341-445A-8DB1-4440EC0163AF}" sibTransId="{28DA06F3-4DEE-43FB-93F4-E000267D7923}"/>
    <dgm:cxn modelId="{24041634-776C-44E4-8080-F935A57C7206}" type="presOf" srcId="{358A14C5-0617-442D-B834-6A6030CA350A}" destId="{B28BD45F-7E83-468B-A061-ADBED39AB0C6}" srcOrd="0" destOrd="0" presId="urn:microsoft.com/office/officeart/2005/8/layout/hProcess11"/>
    <dgm:cxn modelId="{F691153A-9F50-4F77-9F94-66D62CC79CED}" srcId="{DB73FC4F-2E6E-4300-9F5E-CFEA776A2CA1}" destId="{CA31E1C5-F2B2-4BCB-B051-BD2FED2F5B35}" srcOrd="1" destOrd="0" parTransId="{7F0633D3-2A64-43B8-984E-A164B0A19FBA}" sibTransId="{D5002758-200C-4839-9906-28CC1F36CC45}"/>
    <dgm:cxn modelId="{629D4A63-3795-4C9E-B50E-11B2671B29D8}" type="presOf" srcId="{A820129A-8935-482F-A65F-4610F2F4FD46}" destId="{2CD29B3C-7895-4D26-B975-8BA468753CFC}" srcOrd="0" destOrd="0" presId="urn:microsoft.com/office/officeart/2005/8/layout/hProcess11"/>
    <dgm:cxn modelId="{CBA63967-0F2C-4539-A973-509DE9D76B24}" type="presOf" srcId="{CA31E1C5-F2B2-4BCB-B051-BD2FED2F5B35}" destId="{560B9D70-52AE-4368-A99D-E12F9CBE466A}" srcOrd="0" destOrd="0" presId="urn:microsoft.com/office/officeart/2005/8/layout/hProcess11"/>
    <dgm:cxn modelId="{6E053D4B-07A0-4717-AEF6-09AF4DDBEF08}" srcId="{DB73FC4F-2E6E-4300-9F5E-CFEA776A2CA1}" destId="{13D19334-5D0D-40DA-B091-E2E20FC7ECE7}" srcOrd="5" destOrd="0" parTransId="{59D1123F-D036-4B01-888B-11CBF390755E}" sibTransId="{A473001D-55AC-4FA7-9772-6EC240D50533}"/>
    <dgm:cxn modelId="{DFF7984B-6EBB-4976-89E1-801A7172A2D7}" type="presOf" srcId="{6D0466F5-72DD-4FF6-98B6-F4338DB7623F}" destId="{4CD5CEED-B6B0-4239-9AB2-1DDC0939FC41}" srcOrd="0" destOrd="0" presId="urn:microsoft.com/office/officeart/2005/8/layout/hProcess11"/>
    <dgm:cxn modelId="{A4F31C9A-C8A0-4E6F-AECD-E7CF473F93CE}" type="presOf" srcId="{DB73FC4F-2E6E-4300-9F5E-CFEA776A2CA1}" destId="{AEC0236C-6BCA-48DD-A6F7-4CDF7DA2F76A}" srcOrd="0" destOrd="0" presId="urn:microsoft.com/office/officeart/2005/8/layout/hProcess11"/>
    <dgm:cxn modelId="{68B574CD-8657-475B-BA8A-A0716C8262D1}" srcId="{DB73FC4F-2E6E-4300-9F5E-CFEA776A2CA1}" destId="{358A14C5-0617-442D-B834-6A6030CA350A}" srcOrd="2" destOrd="0" parTransId="{37D6257C-B1D2-4669-84E5-87D66A59CE96}" sibTransId="{1570C3C3-3FFB-4BAE-A39B-8E5A7D7BFD85}"/>
    <dgm:cxn modelId="{C4C13DD6-A4C9-4C47-A90F-58761DD19562}" srcId="{DB73FC4F-2E6E-4300-9F5E-CFEA776A2CA1}" destId="{6D0466F5-72DD-4FF6-98B6-F4338DB7623F}" srcOrd="0" destOrd="0" parTransId="{FADA2259-719F-40BA-9BA5-6112CBD19BEF}" sibTransId="{145785B7-124B-4EF3-AD69-E630EBE3A223}"/>
    <dgm:cxn modelId="{5FBD46E9-4929-4870-8A25-68B6094439DE}" type="presOf" srcId="{8CF5534D-FC1F-4F50-AD28-CF224EA7A761}" destId="{FFA51EC0-9795-4EE1-83BC-B61090D21BED}" srcOrd="0" destOrd="0" presId="urn:microsoft.com/office/officeart/2005/8/layout/hProcess11"/>
    <dgm:cxn modelId="{082EA3F3-7422-451F-B6CF-16A56BC447AE}" type="presOf" srcId="{13D19334-5D0D-40DA-B091-E2E20FC7ECE7}" destId="{7DD816B4-A52D-4340-AE00-04FD4E2B4E94}" srcOrd="0" destOrd="0" presId="urn:microsoft.com/office/officeart/2005/8/layout/hProcess11"/>
    <dgm:cxn modelId="{FEB1F2FA-26CA-424E-B9B2-5730016C3D44}" srcId="{DB73FC4F-2E6E-4300-9F5E-CFEA776A2CA1}" destId="{8CF5534D-FC1F-4F50-AD28-CF224EA7A761}" srcOrd="3" destOrd="0" parTransId="{862C7981-441D-4BE1-96EE-966EE5FFEE0C}" sibTransId="{F0B8A8E0-FFF2-4400-B198-1FFF3B3D7540}"/>
    <dgm:cxn modelId="{5F3E2D3B-9470-489E-B5CC-F1727506BABD}" type="presParOf" srcId="{AEC0236C-6BCA-48DD-A6F7-4CDF7DA2F76A}" destId="{C3151423-F3B7-4DC6-8E55-1CD13A9C9C29}" srcOrd="0" destOrd="0" presId="urn:microsoft.com/office/officeart/2005/8/layout/hProcess11"/>
    <dgm:cxn modelId="{B51C3277-4B19-4A88-8049-17906009AF30}" type="presParOf" srcId="{AEC0236C-6BCA-48DD-A6F7-4CDF7DA2F76A}" destId="{3BF96FC6-944E-49AB-9206-F9BC9B26B92B}" srcOrd="1" destOrd="0" presId="urn:microsoft.com/office/officeart/2005/8/layout/hProcess11"/>
    <dgm:cxn modelId="{4A2B1166-E9AF-4C44-BBE1-17E8867242DE}" type="presParOf" srcId="{3BF96FC6-944E-49AB-9206-F9BC9B26B92B}" destId="{ED61C92C-B679-46BF-A6ED-933CB1C83AC4}" srcOrd="0" destOrd="0" presId="urn:microsoft.com/office/officeart/2005/8/layout/hProcess11"/>
    <dgm:cxn modelId="{BFFDCCDE-DF6B-4634-84AD-801067577268}" type="presParOf" srcId="{ED61C92C-B679-46BF-A6ED-933CB1C83AC4}" destId="{4CD5CEED-B6B0-4239-9AB2-1DDC0939FC41}" srcOrd="0" destOrd="0" presId="urn:microsoft.com/office/officeart/2005/8/layout/hProcess11"/>
    <dgm:cxn modelId="{E410BEC0-CE38-4153-B788-05C228889CDD}" type="presParOf" srcId="{ED61C92C-B679-46BF-A6ED-933CB1C83AC4}" destId="{EF1140DD-46BD-49C9-837C-7FCF72CAFFB0}" srcOrd="1" destOrd="0" presId="urn:microsoft.com/office/officeart/2005/8/layout/hProcess11"/>
    <dgm:cxn modelId="{7CD4C78D-25D5-4FBC-9F5F-94F6272A6180}" type="presParOf" srcId="{ED61C92C-B679-46BF-A6ED-933CB1C83AC4}" destId="{B01FCF11-7BCC-4E4B-A78D-7E89EED3EA82}" srcOrd="2" destOrd="0" presId="urn:microsoft.com/office/officeart/2005/8/layout/hProcess11"/>
    <dgm:cxn modelId="{3CF1868F-09E6-41EE-855E-40CBD452F44A}" type="presParOf" srcId="{3BF96FC6-944E-49AB-9206-F9BC9B26B92B}" destId="{17E526FD-E757-4A32-A4EE-F087338C1B66}" srcOrd="1" destOrd="0" presId="urn:microsoft.com/office/officeart/2005/8/layout/hProcess11"/>
    <dgm:cxn modelId="{60D32482-3408-4D27-9B0C-435355BF6407}" type="presParOf" srcId="{3BF96FC6-944E-49AB-9206-F9BC9B26B92B}" destId="{EF40CB1A-64F8-43B2-9362-635AF40E80A7}" srcOrd="2" destOrd="0" presId="urn:microsoft.com/office/officeart/2005/8/layout/hProcess11"/>
    <dgm:cxn modelId="{A2B62B32-4F9F-44BE-B7D4-72B2D899E3E5}" type="presParOf" srcId="{EF40CB1A-64F8-43B2-9362-635AF40E80A7}" destId="{560B9D70-52AE-4368-A99D-E12F9CBE466A}" srcOrd="0" destOrd="0" presId="urn:microsoft.com/office/officeart/2005/8/layout/hProcess11"/>
    <dgm:cxn modelId="{7EDF9679-B5C1-4FD6-8544-25711E6CA5EC}" type="presParOf" srcId="{EF40CB1A-64F8-43B2-9362-635AF40E80A7}" destId="{C4F7A36D-B903-46A5-BC5F-80101C292457}" srcOrd="1" destOrd="0" presId="urn:microsoft.com/office/officeart/2005/8/layout/hProcess11"/>
    <dgm:cxn modelId="{53A62C8B-6B45-48F8-8FAB-E9AF722EE38C}" type="presParOf" srcId="{EF40CB1A-64F8-43B2-9362-635AF40E80A7}" destId="{393A60FA-C442-4BB6-B807-B45666699F65}" srcOrd="2" destOrd="0" presId="urn:microsoft.com/office/officeart/2005/8/layout/hProcess11"/>
    <dgm:cxn modelId="{82CB3D1B-698F-4D9A-8F15-8BAFDDB42B2B}" type="presParOf" srcId="{3BF96FC6-944E-49AB-9206-F9BC9B26B92B}" destId="{DFCB2CED-6C22-48E3-986D-B9B189BCD6FC}" srcOrd="3" destOrd="0" presId="urn:microsoft.com/office/officeart/2005/8/layout/hProcess11"/>
    <dgm:cxn modelId="{1268E79E-F874-4C70-A864-A73A961C5A2B}" type="presParOf" srcId="{3BF96FC6-944E-49AB-9206-F9BC9B26B92B}" destId="{E34AEF6D-0B0F-4193-B770-178F7E2C8EEB}" srcOrd="4" destOrd="0" presId="urn:microsoft.com/office/officeart/2005/8/layout/hProcess11"/>
    <dgm:cxn modelId="{F9B59A8A-9DB7-4458-9021-FB446F9B3747}" type="presParOf" srcId="{E34AEF6D-0B0F-4193-B770-178F7E2C8EEB}" destId="{B28BD45F-7E83-468B-A061-ADBED39AB0C6}" srcOrd="0" destOrd="0" presId="urn:microsoft.com/office/officeart/2005/8/layout/hProcess11"/>
    <dgm:cxn modelId="{1DDF156F-AAA1-4B9E-872A-5DF56026DEA4}" type="presParOf" srcId="{E34AEF6D-0B0F-4193-B770-178F7E2C8EEB}" destId="{ED3F447D-6474-4E04-983B-5756438140C5}" srcOrd="1" destOrd="0" presId="urn:microsoft.com/office/officeart/2005/8/layout/hProcess11"/>
    <dgm:cxn modelId="{30479904-73C2-4CB5-B3B2-7DCFE270FC25}" type="presParOf" srcId="{E34AEF6D-0B0F-4193-B770-178F7E2C8EEB}" destId="{116B4B10-AE28-4234-B078-159C729C86BF}" srcOrd="2" destOrd="0" presId="urn:microsoft.com/office/officeart/2005/8/layout/hProcess11"/>
    <dgm:cxn modelId="{74DF32D5-ADDB-408E-AA0C-71CCE138486C}" type="presParOf" srcId="{3BF96FC6-944E-49AB-9206-F9BC9B26B92B}" destId="{53AE6E85-A90C-42A9-A06D-5C6CDAD77B43}" srcOrd="5" destOrd="0" presId="urn:microsoft.com/office/officeart/2005/8/layout/hProcess11"/>
    <dgm:cxn modelId="{9830B0AA-211B-4559-A4F0-F0C73AC0E62E}" type="presParOf" srcId="{3BF96FC6-944E-49AB-9206-F9BC9B26B92B}" destId="{49CF9D88-113D-4D6D-912B-674265A1DDBF}" srcOrd="6" destOrd="0" presId="urn:microsoft.com/office/officeart/2005/8/layout/hProcess11"/>
    <dgm:cxn modelId="{23B3D7AF-7208-4A54-B1EE-5E81AEDB9AE7}" type="presParOf" srcId="{49CF9D88-113D-4D6D-912B-674265A1DDBF}" destId="{FFA51EC0-9795-4EE1-83BC-B61090D21BED}" srcOrd="0" destOrd="0" presId="urn:microsoft.com/office/officeart/2005/8/layout/hProcess11"/>
    <dgm:cxn modelId="{7ED2895E-EFC9-4EEE-8EDD-753486B323C6}" type="presParOf" srcId="{49CF9D88-113D-4D6D-912B-674265A1DDBF}" destId="{C2FF1F23-9B85-43FA-B4C6-09E39803A7D4}" srcOrd="1" destOrd="0" presId="urn:microsoft.com/office/officeart/2005/8/layout/hProcess11"/>
    <dgm:cxn modelId="{3858E709-7F08-4C6B-AC56-258CF6240035}" type="presParOf" srcId="{49CF9D88-113D-4D6D-912B-674265A1DDBF}" destId="{B1786C77-4E05-4AF4-AA70-9FCFD2F9B13B}" srcOrd="2" destOrd="0" presId="urn:microsoft.com/office/officeart/2005/8/layout/hProcess11"/>
    <dgm:cxn modelId="{C54459C4-2F71-44F3-AAB8-B67E7274F88E}" type="presParOf" srcId="{3BF96FC6-944E-49AB-9206-F9BC9B26B92B}" destId="{8222CE61-B346-4067-AE40-7B8FDAF3D0EB}" srcOrd="7" destOrd="0" presId="urn:microsoft.com/office/officeart/2005/8/layout/hProcess11"/>
    <dgm:cxn modelId="{7884C928-FEC9-4E35-BBAE-B33C9F2A9B8A}" type="presParOf" srcId="{3BF96FC6-944E-49AB-9206-F9BC9B26B92B}" destId="{F3080B18-A170-443A-9C79-4123AD2D29DC}" srcOrd="8" destOrd="0" presId="urn:microsoft.com/office/officeart/2005/8/layout/hProcess11"/>
    <dgm:cxn modelId="{5824AC7A-797B-43E0-B8E6-453091A2ACBA}" type="presParOf" srcId="{F3080B18-A170-443A-9C79-4123AD2D29DC}" destId="{2CD29B3C-7895-4D26-B975-8BA468753CFC}" srcOrd="0" destOrd="0" presId="urn:microsoft.com/office/officeart/2005/8/layout/hProcess11"/>
    <dgm:cxn modelId="{E99D0AB3-938E-43CD-A285-CD0B22CD4999}" type="presParOf" srcId="{F3080B18-A170-443A-9C79-4123AD2D29DC}" destId="{97C95453-436C-43B9-B768-B0F7FD358DD4}" srcOrd="1" destOrd="0" presId="urn:microsoft.com/office/officeart/2005/8/layout/hProcess11"/>
    <dgm:cxn modelId="{46B5AC5E-7C6C-4F51-921D-076AFD054A79}" type="presParOf" srcId="{F3080B18-A170-443A-9C79-4123AD2D29DC}" destId="{7C98F8A2-4424-4890-AD28-9DAF76F5A14D}" srcOrd="2" destOrd="0" presId="urn:microsoft.com/office/officeart/2005/8/layout/hProcess11"/>
    <dgm:cxn modelId="{F3C4C856-1E07-4BEB-BF16-AAFAE803916A}" type="presParOf" srcId="{3BF96FC6-944E-49AB-9206-F9BC9B26B92B}" destId="{6EF8DAB4-09FC-499B-A3F3-98A0E56CE357}" srcOrd="9" destOrd="0" presId="urn:microsoft.com/office/officeart/2005/8/layout/hProcess11"/>
    <dgm:cxn modelId="{2488D4BB-23E6-43C1-96F1-D28E3606370B}" type="presParOf" srcId="{3BF96FC6-944E-49AB-9206-F9BC9B26B92B}" destId="{705D4468-89B5-4CE8-B29D-C88B30FDF13A}" srcOrd="10" destOrd="0" presId="urn:microsoft.com/office/officeart/2005/8/layout/hProcess11"/>
    <dgm:cxn modelId="{9362FEF3-A2B0-4BAE-9575-7700C145F4C0}" type="presParOf" srcId="{705D4468-89B5-4CE8-B29D-C88B30FDF13A}" destId="{7DD816B4-A52D-4340-AE00-04FD4E2B4E94}" srcOrd="0" destOrd="0" presId="urn:microsoft.com/office/officeart/2005/8/layout/hProcess11"/>
    <dgm:cxn modelId="{5516AEE9-150D-4C9F-A741-54D6B82907D9}" type="presParOf" srcId="{705D4468-89B5-4CE8-B29D-C88B30FDF13A}" destId="{68ABD42A-2C1E-459C-8C51-B83AB2D8AB18}" srcOrd="1" destOrd="0" presId="urn:microsoft.com/office/officeart/2005/8/layout/hProcess11"/>
    <dgm:cxn modelId="{882255CE-7282-451C-B03A-4F469E0F7158}" type="presParOf" srcId="{705D4468-89B5-4CE8-B29D-C88B30FDF13A}" destId="{824D0D5B-F001-4246-A834-209B6846E13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E83D9C-1CA2-4D8A-9541-3A96867B4D90}">
      <dsp:nvSpPr>
        <dsp:cNvPr id="0" name=""/>
        <dsp:cNvSpPr/>
      </dsp:nvSpPr>
      <dsp:spPr>
        <a:xfrm rot="10800000">
          <a:off x="2451316" y="212178"/>
          <a:ext cx="5828277" cy="75640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55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bg1"/>
              </a:solidFill>
              <a:latin typeface="+mn-lt"/>
            </a:rPr>
            <a:t>“No tenemos tiempo para ir experimentando con cosas nuevas”.</a:t>
          </a:r>
        </a:p>
      </dsp:txBody>
      <dsp:txXfrm rot="10800000">
        <a:off x="2640418" y="212178"/>
        <a:ext cx="5639175" cy="756408"/>
      </dsp:txXfrm>
    </dsp:sp>
    <dsp:sp modelId="{0F8AA13B-8D39-42E3-8A72-209C1A19C1AB}">
      <dsp:nvSpPr>
        <dsp:cNvPr id="0" name=""/>
        <dsp:cNvSpPr/>
      </dsp:nvSpPr>
      <dsp:spPr>
        <a:xfrm>
          <a:off x="1457647" y="0"/>
          <a:ext cx="1180715" cy="1180723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9000" b="-39000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4429A5-973D-41FE-895F-A84FF42205C7}">
      <dsp:nvSpPr>
        <dsp:cNvPr id="0" name=""/>
        <dsp:cNvSpPr/>
      </dsp:nvSpPr>
      <dsp:spPr>
        <a:xfrm rot="10800000">
          <a:off x="2430814" y="1587761"/>
          <a:ext cx="5854859" cy="75640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55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bg1"/>
              </a:solidFill>
              <a:latin typeface="+mn-lt"/>
            </a:rPr>
            <a:t>“No es importante controlar porque siempre varían los alcances de Obra”.</a:t>
          </a:r>
        </a:p>
      </dsp:txBody>
      <dsp:txXfrm rot="10800000">
        <a:off x="2619916" y="1587761"/>
        <a:ext cx="5665757" cy="756408"/>
      </dsp:txXfrm>
    </dsp:sp>
    <dsp:sp modelId="{F310DBA3-D163-4897-9454-6D99C0F9D49C}">
      <dsp:nvSpPr>
        <dsp:cNvPr id="0" name=""/>
        <dsp:cNvSpPr/>
      </dsp:nvSpPr>
      <dsp:spPr>
        <a:xfrm>
          <a:off x="1511467" y="1406537"/>
          <a:ext cx="1178453" cy="1118856"/>
        </a:xfrm>
        <a:prstGeom prst="ellipse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9000" b="-39000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B1F691-E977-4702-A4B2-F23E7A310F2B}">
      <dsp:nvSpPr>
        <dsp:cNvPr id="0" name=""/>
        <dsp:cNvSpPr/>
      </dsp:nvSpPr>
      <dsp:spPr>
        <a:xfrm rot="10800000">
          <a:off x="2371256" y="2946359"/>
          <a:ext cx="5945679" cy="75640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55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bg1"/>
              </a:solidFill>
              <a:latin typeface="+mn-lt"/>
            </a:rPr>
            <a:t>“Es muy caro implementar el control de costos”.</a:t>
          </a:r>
        </a:p>
      </dsp:txBody>
      <dsp:txXfrm rot="10800000">
        <a:off x="2560358" y="2946359"/>
        <a:ext cx="5756577" cy="756408"/>
      </dsp:txXfrm>
    </dsp:sp>
    <dsp:sp modelId="{41005251-141B-4209-9648-48D28516FF17}">
      <dsp:nvSpPr>
        <dsp:cNvPr id="0" name=""/>
        <dsp:cNvSpPr/>
      </dsp:nvSpPr>
      <dsp:spPr>
        <a:xfrm>
          <a:off x="1480205" y="2751187"/>
          <a:ext cx="1212681" cy="1146752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1000" r="-61000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46AE33-4D32-4805-BD31-6F6BAA7861E9}">
      <dsp:nvSpPr>
        <dsp:cNvPr id="0" name=""/>
        <dsp:cNvSpPr/>
      </dsp:nvSpPr>
      <dsp:spPr>
        <a:xfrm rot="10800000">
          <a:off x="2361388" y="4382931"/>
          <a:ext cx="5965094" cy="756408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55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1" kern="1200" dirty="0">
              <a:solidFill>
                <a:schemeClr val="bg1"/>
              </a:solidFill>
              <a:latin typeface="+mn-lt"/>
            </a:rPr>
            <a:t>“Siempre se ha trabajado así y aún seguimos en el negocio”.</a:t>
          </a:r>
        </a:p>
      </dsp:txBody>
      <dsp:txXfrm rot="10800000">
        <a:off x="2550490" y="4382931"/>
        <a:ext cx="5775992" cy="756408"/>
      </dsp:txXfrm>
    </dsp:sp>
    <dsp:sp modelId="{ABF5B4E1-138B-49EF-A42A-AA49845FC4C4}">
      <dsp:nvSpPr>
        <dsp:cNvPr id="0" name=""/>
        <dsp:cNvSpPr/>
      </dsp:nvSpPr>
      <dsp:spPr>
        <a:xfrm>
          <a:off x="1470658" y="4123733"/>
          <a:ext cx="1231455" cy="1274805"/>
        </a:xfrm>
        <a:prstGeom prst="ellipse">
          <a:avLst/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1423-F3B7-4DC6-8E55-1CD13A9C9C29}">
      <dsp:nvSpPr>
        <dsp:cNvPr id="0" name=""/>
        <dsp:cNvSpPr/>
      </dsp:nvSpPr>
      <dsp:spPr>
        <a:xfrm>
          <a:off x="0" y="1523520"/>
          <a:ext cx="11767005" cy="1278217"/>
        </a:xfrm>
        <a:prstGeom prst="notchedRightArrow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CD5CEED-B6B0-4239-9AB2-1DDC0939FC41}">
      <dsp:nvSpPr>
        <dsp:cNvPr id="0" name=""/>
        <dsp:cNvSpPr/>
      </dsp:nvSpPr>
      <dsp:spPr>
        <a:xfrm>
          <a:off x="2594" y="0"/>
          <a:ext cx="1676419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sym typeface="Pontano Sans"/>
            </a:rPr>
            <a:t>1. Definición de </a:t>
          </a:r>
          <a:r>
            <a:rPr lang="es-ES_tradnl" sz="1800" b="1" kern="1200" dirty="0">
              <a:latin typeface="+mn-lt"/>
              <a:sym typeface="Pontano Sans"/>
            </a:rPr>
            <a:t>Plan de Fases</a:t>
          </a:r>
          <a:r>
            <a:rPr lang="en" sz="1800" b="1" kern="1200" dirty="0">
              <a:latin typeface="+mn-lt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2594" y="0"/>
        <a:ext cx="1676419" cy="1730103"/>
      </dsp:txXfrm>
    </dsp:sp>
    <dsp:sp modelId="{EF1140DD-46BD-49C9-837C-7FCF72CAFFB0}">
      <dsp:nvSpPr>
        <dsp:cNvPr id="0" name=""/>
        <dsp:cNvSpPr/>
      </dsp:nvSpPr>
      <dsp:spPr>
        <a:xfrm flipV="1">
          <a:off x="574545" y="1916852"/>
          <a:ext cx="445441" cy="492521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9D70-52AE-4368-A99D-E12F9CBE466A}">
      <dsp:nvSpPr>
        <dsp:cNvPr id="0" name=""/>
        <dsp:cNvSpPr/>
      </dsp:nvSpPr>
      <dsp:spPr>
        <a:xfrm>
          <a:off x="1740485" y="2595154"/>
          <a:ext cx="17267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1740485" y="2595154"/>
        <a:ext cx="1726727" cy="1730103"/>
      </dsp:txXfrm>
    </dsp:sp>
    <dsp:sp modelId="{C4F7A36D-B903-46A5-BC5F-80101C292457}">
      <dsp:nvSpPr>
        <dsp:cNvPr id="0" name=""/>
        <dsp:cNvSpPr/>
      </dsp:nvSpPr>
      <dsp:spPr>
        <a:xfrm>
          <a:off x="2387586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BD45F-7E83-468B-A061-ADBED39AB0C6}">
      <dsp:nvSpPr>
        <dsp:cNvPr id="0" name=""/>
        <dsp:cNvSpPr/>
      </dsp:nvSpPr>
      <dsp:spPr>
        <a:xfrm>
          <a:off x="3528683" y="0"/>
          <a:ext cx="154564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latin typeface="+mn-lt"/>
          </a:endParaRPr>
        </a:p>
      </dsp:txBody>
      <dsp:txXfrm>
        <a:off x="3528683" y="0"/>
        <a:ext cx="1545646" cy="1730103"/>
      </dsp:txXfrm>
    </dsp:sp>
    <dsp:sp modelId="{ED3F447D-6474-4E04-983B-5756438140C5}">
      <dsp:nvSpPr>
        <dsp:cNvPr id="0" name=""/>
        <dsp:cNvSpPr/>
      </dsp:nvSpPr>
      <dsp:spPr>
        <a:xfrm>
          <a:off x="408524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A51EC0-9795-4EE1-83BC-B61090D21BED}">
      <dsp:nvSpPr>
        <dsp:cNvPr id="0" name=""/>
        <dsp:cNvSpPr/>
      </dsp:nvSpPr>
      <dsp:spPr>
        <a:xfrm>
          <a:off x="5169192" y="2595154"/>
          <a:ext cx="20022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kern="1200" dirty="0">
            <a:latin typeface="+mn-lt"/>
          </a:endParaRPr>
        </a:p>
      </dsp:txBody>
      <dsp:txXfrm>
        <a:off x="5169192" y="2595154"/>
        <a:ext cx="2002227" cy="1730103"/>
      </dsp:txXfrm>
    </dsp:sp>
    <dsp:sp modelId="{C2FF1F23-9B85-43FA-B4C6-09E39803A7D4}">
      <dsp:nvSpPr>
        <dsp:cNvPr id="0" name=""/>
        <dsp:cNvSpPr/>
      </dsp:nvSpPr>
      <dsp:spPr>
        <a:xfrm>
          <a:off x="5920652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D29B3C-7895-4D26-B975-8BA468753CFC}">
      <dsp:nvSpPr>
        <dsp:cNvPr id="0" name=""/>
        <dsp:cNvSpPr/>
      </dsp:nvSpPr>
      <dsp:spPr>
        <a:xfrm>
          <a:off x="7199499" y="0"/>
          <a:ext cx="122941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kern="1200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kern="1200" dirty="0">
            <a:latin typeface="+mn-lt"/>
          </a:endParaRPr>
        </a:p>
      </dsp:txBody>
      <dsp:txXfrm>
        <a:off x="7199499" y="0"/>
        <a:ext cx="1229416" cy="1730103"/>
      </dsp:txXfrm>
    </dsp:sp>
    <dsp:sp modelId="{97C95453-436C-43B9-B768-B0F7FD358DD4}">
      <dsp:nvSpPr>
        <dsp:cNvPr id="0" name=""/>
        <dsp:cNvSpPr/>
      </dsp:nvSpPr>
      <dsp:spPr>
        <a:xfrm>
          <a:off x="759794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D816B4-A52D-4340-AE00-04FD4E2B4E94}">
      <dsp:nvSpPr>
        <dsp:cNvPr id="0" name=""/>
        <dsp:cNvSpPr/>
      </dsp:nvSpPr>
      <dsp:spPr>
        <a:xfrm>
          <a:off x="8490387" y="2595154"/>
          <a:ext cx="2097322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kern="1200" dirty="0">
            <a:latin typeface="+mn-lt"/>
          </a:endParaRPr>
        </a:p>
      </dsp:txBody>
      <dsp:txXfrm>
        <a:off x="8490387" y="2595154"/>
        <a:ext cx="2097322" cy="1730103"/>
      </dsp:txXfrm>
    </dsp:sp>
    <dsp:sp modelId="{68ABD42A-2C1E-459C-8C51-B83AB2D8AB18}">
      <dsp:nvSpPr>
        <dsp:cNvPr id="0" name=""/>
        <dsp:cNvSpPr/>
      </dsp:nvSpPr>
      <dsp:spPr>
        <a:xfrm>
          <a:off x="932278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1423-F3B7-4DC6-8E55-1CD13A9C9C29}">
      <dsp:nvSpPr>
        <dsp:cNvPr id="0" name=""/>
        <dsp:cNvSpPr/>
      </dsp:nvSpPr>
      <dsp:spPr>
        <a:xfrm>
          <a:off x="0" y="1523520"/>
          <a:ext cx="11767005" cy="1278217"/>
        </a:xfrm>
        <a:prstGeom prst="notchedRightArrow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CD5CEED-B6B0-4239-9AB2-1DDC0939FC41}">
      <dsp:nvSpPr>
        <dsp:cNvPr id="0" name=""/>
        <dsp:cNvSpPr/>
      </dsp:nvSpPr>
      <dsp:spPr>
        <a:xfrm>
          <a:off x="2594" y="0"/>
          <a:ext cx="1676419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sym typeface="Pontano Sans"/>
            </a:rPr>
            <a:t>1. Definición de </a:t>
          </a:r>
          <a:r>
            <a:rPr lang="es-ES_tradnl" sz="1800" b="1" kern="1200" dirty="0">
              <a:latin typeface="+mn-lt"/>
              <a:sym typeface="Pontano Sans"/>
            </a:rPr>
            <a:t>Plan de Fases</a:t>
          </a:r>
          <a:r>
            <a:rPr lang="en" sz="1800" b="1" kern="1200" dirty="0">
              <a:latin typeface="+mn-lt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2594" y="0"/>
        <a:ext cx="1676419" cy="1730103"/>
      </dsp:txXfrm>
    </dsp:sp>
    <dsp:sp modelId="{EF1140DD-46BD-49C9-837C-7FCF72CAFFB0}">
      <dsp:nvSpPr>
        <dsp:cNvPr id="0" name=""/>
        <dsp:cNvSpPr/>
      </dsp:nvSpPr>
      <dsp:spPr>
        <a:xfrm flipV="1">
          <a:off x="574545" y="1916852"/>
          <a:ext cx="445441" cy="492521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9D70-52AE-4368-A99D-E12F9CBE466A}">
      <dsp:nvSpPr>
        <dsp:cNvPr id="0" name=""/>
        <dsp:cNvSpPr/>
      </dsp:nvSpPr>
      <dsp:spPr>
        <a:xfrm>
          <a:off x="1740485" y="2595154"/>
          <a:ext cx="17267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1740485" y="2595154"/>
        <a:ext cx="1726727" cy="1730103"/>
      </dsp:txXfrm>
    </dsp:sp>
    <dsp:sp modelId="{C4F7A36D-B903-46A5-BC5F-80101C292457}">
      <dsp:nvSpPr>
        <dsp:cNvPr id="0" name=""/>
        <dsp:cNvSpPr/>
      </dsp:nvSpPr>
      <dsp:spPr>
        <a:xfrm>
          <a:off x="2387586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BD45F-7E83-468B-A061-ADBED39AB0C6}">
      <dsp:nvSpPr>
        <dsp:cNvPr id="0" name=""/>
        <dsp:cNvSpPr/>
      </dsp:nvSpPr>
      <dsp:spPr>
        <a:xfrm>
          <a:off x="3528683" y="0"/>
          <a:ext cx="154564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latin typeface="+mn-lt"/>
          </a:endParaRPr>
        </a:p>
      </dsp:txBody>
      <dsp:txXfrm>
        <a:off x="3528683" y="0"/>
        <a:ext cx="1545646" cy="1730103"/>
      </dsp:txXfrm>
    </dsp:sp>
    <dsp:sp modelId="{ED3F447D-6474-4E04-983B-5756438140C5}">
      <dsp:nvSpPr>
        <dsp:cNvPr id="0" name=""/>
        <dsp:cNvSpPr/>
      </dsp:nvSpPr>
      <dsp:spPr>
        <a:xfrm>
          <a:off x="408524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A51EC0-9795-4EE1-83BC-B61090D21BED}">
      <dsp:nvSpPr>
        <dsp:cNvPr id="0" name=""/>
        <dsp:cNvSpPr/>
      </dsp:nvSpPr>
      <dsp:spPr>
        <a:xfrm>
          <a:off x="5169192" y="2595154"/>
          <a:ext cx="20022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kern="1200" dirty="0">
            <a:latin typeface="+mn-lt"/>
          </a:endParaRPr>
        </a:p>
      </dsp:txBody>
      <dsp:txXfrm>
        <a:off x="5169192" y="2595154"/>
        <a:ext cx="2002227" cy="1730103"/>
      </dsp:txXfrm>
    </dsp:sp>
    <dsp:sp modelId="{C2FF1F23-9B85-43FA-B4C6-09E39803A7D4}">
      <dsp:nvSpPr>
        <dsp:cNvPr id="0" name=""/>
        <dsp:cNvSpPr/>
      </dsp:nvSpPr>
      <dsp:spPr>
        <a:xfrm>
          <a:off x="5920652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D29B3C-7895-4D26-B975-8BA468753CFC}">
      <dsp:nvSpPr>
        <dsp:cNvPr id="0" name=""/>
        <dsp:cNvSpPr/>
      </dsp:nvSpPr>
      <dsp:spPr>
        <a:xfrm>
          <a:off x="7199499" y="0"/>
          <a:ext cx="122941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kern="1200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kern="1200" dirty="0">
            <a:latin typeface="+mn-lt"/>
          </a:endParaRPr>
        </a:p>
      </dsp:txBody>
      <dsp:txXfrm>
        <a:off x="7199499" y="0"/>
        <a:ext cx="1229416" cy="1730103"/>
      </dsp:txXfrm>
    </dsp:sp>
    <dsp:sp modelId="{97C95453-436C-43B9-B768-B0F7FD358DD4}">
      <dsp:nvSpPr>
        <dsp:cNvPr id="0" name=""/>
        <dsp:cNvSpPr/>
      </dsp:nvSpPr>
      <dsp:spPr>
        <a:xfrm>
          <a:off x="759794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D816B4-A52D-4340-AE00-04FD4E2B4E94}">
      <dsp:nvSpPr>
        <dsp:cNvPr id="0" name=""/>
        <dsp:cNvSpPr/>
      </dsp:nvSpPr>
      <dsp:spPr>
        <a:xfrm>
          <a:off x="8490387" y="2595154"/>
          <a:ext cx="2097322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kern="1200" dirty="0">
            <a:latin typeface="+mn-lt"/>
          </a:endParaRPr>
        </a:p>
      </dsp:txBody>
      <dsp:txXfrm>
        <a:off x="8490387" y="2595154"/>
        <a:ext cx="2097322" cy="1730103"/>
      </dsp:txXfrm>
    </dsp:sp>
    <dsp:sp modelId="{68ABD42A-2C1E-459C-8C51-B83AB2D8AB18}">
      <dsp:nvSpPr>
        <dsp:cNvPr id="0" name=""/>
        <dsp:cNvSpPr/>
      </dsp:nvSpPr>
      <dsp:spPr>
        <a:xfrm>
          <a:off x="932278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1423-F3B7-4DC6-8E55-1CD13A9C9C29}">
      <dsp:nvSpPr>
        <dsp:cNvPr id="0" name=""/>
        <dsp:cNvSpPr/>
      </dsp:nvSpPr>
      <dsp:spPr>
        <a:xfrm>
          <a:off x="0" y="1523520"/>
          <a:ext cx="11767005" cy="1278217"/>
        </a:xfrm>
        <a:prstGeom prst="notchedRightArrow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CD5CEED-B6B0-4239-9AB2-1DDC0939FC41}">
      <dsp:nvSpPr>
        <dsp:cNvPr id="0" name=""/>
        <dsp:cNvSpPr/>
      </dsp:nvSpPr>
      <dsp:spPr>
        <a:xfrm>
          <a:off x="2423" y="0"/>
          <a:ext cx="1605908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sym typeface="Pontano Sans"/>
            </a:rPr>
            <a:t>1. Definición de </a:t>
          </a:r>
          <a:r>
            <a:rPr lang="es-ES_tradnl" sz="1800" b="1" kern="1200" dirty="0">
              <a:latin typeface="+mn-lt"/>
              <a:sym typeface="Pontano Sans"/>
            </a:rPr>
            <a:t>Plan de Fases</a:t>
          </a:r>
          <a:r>
            <a:rPr lang="en" sz="1800" b="1" kern="1200" dirty="0">
              <a:latin typeface="+mn-lt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2423" y="0"/>
        <a:ext cx="1605908" cy="1730103"/>
      </dsp:txXfrm>
    </dsp:sp>
    <dsp:sp modelId="{EF1140DD-46BD-49C9-837C-7FCF72CAFFB0}">
      <dsp:nvSpPr>
        <dsp:cNvPr id="0" name=""/>
        <dsp:cNvSpPr/>
      </dsp:nvSpPr>
      <dsp:spPr>
        <a:xfrm flipV="1">
          <a:off x="539119" y="1916852"/>
          <a:ext cx="445441" cy="492521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9D70-52AE-4368-A99D-E12F9CBE466A}">
      <dsp:nvSpPr>
        <dsp:cNvPr id="0" name=""/>
        <dsp:cNvSpPr/>
      </dsp:nvSpPr>
      <dsp:spPr>
        <a:xfrm>
          <a:off x="1667217" y="2595154"/>
          <a:ext cx="1654099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1667217" y="2595154"/>
        <a:ext cx="1654099" cy="1730103"/>
      </dsp:txXfrm>
    </dsp:sp>
    <dsp:sp modelId="{C4F7A36D-B903-46A5-BC5F-80101C292457}">
      <dsp:nvSpPr>
        <dsp:cNvPr id="0" name=""/>
        <dsp:cNvSpPr/>
      </dsp:nvSpPr>
      <dsp:spPr>
        <a:xfrm>
          <a:off x="227800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BD45F-7E83-468B-A061-ADBED39AB0C6}">
      <dsp:nvSpPr>
        <dsp:cNvPr id="0" name=""/>
        <dsp:cNvSpPr/>
      </dsp:nvSpPr>
      <dsp:spPr>
        <a:xfrm>
          <a:off x="3380202" y="0"/>
          <a:ext cx="192619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latin typeface="+mn-lt"/>
          </a:endParaRPr>
        </a:p>
      </dsp:txBody>
      <dsp:txXfrm>
        <a:off x="3380202" y="0"/>
        <a:ext cx="1926197" cy="1730103"/>
      </dsp:txXfrm>
    </dsp:sp>
    <dsp:sp modelId="{ED3F447D-6474-4E04-983B-5756438140C5}">
      <dsp:nvSpPr>
        <dsp:cNvPr id="0" name=""/>
        <dsp:cNvSpPr/>
      </dsp:nvSpPr>
      <dsp:spPr>
        <a:xfrm>
          <a:off x="4127037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A51EC0-9795-4EE1-83BC-B61090D21BED}">
      <dsp:nvSpPr>
        <dsp:cNvPr id="0" name=""/>
        <dsp:cNvSpPr/>
      </dsp:nvSpPr>
      <dsp:spPr>
        <a:xfrm>
          <a:off x="5397271" y="2595154"/>
          <a:ext cx="1918011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kern="1200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kern="1200" dirty="0">
            <a:solidFill>
              <a:schemeClr val="bg2">
                <a:lumMod val="75000"/>
              </a:schemeClr>
            </a:solidFill>
            <a:latin typeface="+mn-lt"/>
          </a:endParaRPr>
        </a:p>
      </dsp:txBody>
      <dsp:txXfrm>
        <a:off x="5397271" y="2595154"/>
        <a:ext cx="1918011" cy="1730103"/>
      </dsp:txXfrm>
    </dsp:sp>
    <dsp:sp modelId="{C2FF1F23-9B85-43FA-B4C6-09E39803A7D4}">
      <dsp:nvSpPr>
        <dsp:cNvPr id="0" name=""/>
        <dsp:cNvSpPr/>
      </dsp:nvSpPr>
      <dsp:spPr>
        <a:xfrm>
          <a:off x="6108027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D29B3C-7895-4D26-B975-8BA468753CFC}">
      <dsp:nvSpPr>
        <dsp:cNvPr id="0" name=""/>
        <dsp:cNvSpPr/>
      </dsp:nvSpPr>
      <dsp:spPr>
        <a:xfrm>
          <a:off x="7342181" y="0"/>
          <a:ext cx="1177705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kern="1200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kern="1200" dirty="0">
            <a:solidFill>
              <a:schemeClr val="bg2">
                <a:lumMod val="75000"/>
              </a:schemeClr>
            </a:solidFill>
            <a:latin typeface="+mn-lt"/>
          </a:endParaRPr>
        </a:p>
      </dsp:txBody>
      <dsp:txXfrm>
        <a:off x="7342181" y="0"/>
        <a:ext cx="1177705" cy="1730103"/>
      </dsp:txXfrm>
    </dsp:sp>
    <dsp:sp modelId="{97C95453-436C-43B9-B768-B0F7FD358DD4}">
      <dsp:nvSpPr>
        <dsp:cNvPr id="0" name=""/>
        <dsp:cNvSpPr/>
      </dsp:nvSpPr>
      <dsp:spPr>
        <a:xfrm>
          <a:off x="7714771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D816B4-A52D-4340-AE00-04FD4E2B4E94}">
      <dsp:nvSpPr>
        <dsp:cNvPr id="0" name=""/>
        <dsp:cNvSpPr/>
      </dsp:nvSpPr>
      <dsp:spPr>
        <a:xfrm>
          <a:off x="8578773" y="2595154"/>
          <a:ext cx="200910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1" kern="1200" dirty="0">
              <a:solidFill>
                <a:schemeClr val="bg2">
                  <a:lumMod val="75000"/>
                </a:schemeClr>
              </a:solidFill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kern="1200" dirty="0">
            <a:solidFill>
              <a:schemeClr val="bg2">
                <a:lumMod val="75000"/>
              </a:schemeClr>
            </a:solidFill>
            <a:latin typeface="+mn-lt"/>
          </a:endParaRPr>
        </a:p>
      </dsp:txBody>
      <dsp:txXfrm>
        <a:off x="8578773" y="2595154"/>
        <a:ext cx="2009107" cy="1730103"/>
      </dsp:txXfrm>
    </dsp:sp>
    <dsp:sp modelId="{68ABD42A-2C1E-459C-8C51-B83AB2D8AB18}">
      <dsp:nvSpPr>
        <dsp:cNvPr id="0" name=""/>
        <dsp:cNvSpPr/>
      </dsp:nvSpPr>
      <dsp:spPr>
        <a:xfrm>
          <a:off x="936706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1423-F3B7-4DC6-8E55-1CD13A9C9C29}">
      <dsp:nvSpPr>
        <dsp:cNvPr id="0" name=""/>
        <dsp:cNvSpPr/>
      </dsp:nvSpPr>
      <dsp:spPr>
        <a:xfrm>
          <a:off x="0" y="1523520"/>
          <a:ext cx="11767005" cy="1278217"/>
        </a:xfrm>
        <a:prstGeom prst="notchedRightArrow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CD5CEED-B6B0-4239-9AB2-1DDC0939FC41}">
      <dsp:nvSpPr>
        <dsp:cNvPr id="0" name=""/>
        <dsp:cNvSpPr/>
      </dsp:nvSpPr>
      <dsp:spPr>
        <a:xfrm>
          <a:off x="2594" y="0"/>
          <a:ext cx="1676419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sym typeface="Pontano Sans"/>
            </a:rPr>
            <a:t>1. Definición de </a:t>
          </a:r>
          <a:r>
            <a:rPr lang="es-ES_tradnl" sz="1800" b="1" kern="1200" dirty="0">
              <a:latin typeface="+mn-lt"/>
              <a:sym typeface="Pontano Sans"/>
            </a:rPr>
            <a:t>Plan de Fases</a:t>
          </a:r>
          <a:r>
            <a:rPr lang="en" sz="1800" b="1" kern="1200" dirty="0">
              <a:latin typeface="+mn-lt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2594" y="0"/>
        <a:ext cx="1676419" cy="1730103"/>
      </dsp:txXfrm>
    </dsp:sp>
    <dsp:sp modelId="{EF1140DD-46BD-49C9-837C-7FCF72CAFFB0}">
      <dsp:nvSpPr>
        <dsp:cNvPr id="0" name=""/>
        <dsp:cNvSpPr/>
      </dsp:nvSpPr>
      <dsp:spPr>
        <a:xfrm flipV="1">
          <a:off x="574545" y="1916852"/>
          <a:ext cx="445441" cy="492521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9D70-52AE-4368-A99D-E12F9CBE466A}">
      <dsp:nvSpPr>
        <dsp:cNvPr id="0" name=""/>
        <dsp:cNvSpPr/>
      </dsp:nvSpPr>
      <dsp:spPr>
        <a:xfrm>
          <a:off x="1740485" y="2595154"/>
          <a:ext cx="17267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1740485" y="2595154"/>
        <a:ext cx="1726727" cy="1730103"/>
      </dsp:txXfrm>
    </dsp:sp>
    <dsp:sp modelId="{C4F7A36D-B903-46A5-BC5F-80101C292457}">
      <dsp:nvSpPr>
        <dsp:cNvPr id="0" name=""/>
        <dsp:cNvSpPr/>
      </dsp:nvSpPr>
      <dsp:spPr>
        <a:xfrm>
          <a:off x="2387586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BD45F-7E83-468B-A061-ADBED39AB0C6}">
      <dsp:nvSpPr>
        <dsp:cNvPr id="0" name=""/>
        <dsp:cNvSpPr/>
      </dsp:nvSpPr>
      <dsp:spPr>
        <a:xfrm>
          <a:off x="3528683" y="0"/>
          <a:ext cx="154564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latin typeface="+mn-lt"/>
          </a:endParaRPr>
        </a:p>
      </dsp:txBody>
      <dsp:txXfrm>
        <a:off x="3528683" y="0"/>
        <a:ext cx="1545646" cy="1730103"/>
      </dsp:txXfrm>
    </dsp:sp>
    <dsp:sp modelId="{ED3F447D-6474-4E04-983B-5756438140C5}">
      <dsp:nvSpPr>
        <dsp:cNvPr id="0" name=""/>
        <dsp:cNvSpPr/>
      </dsp:nvSpPr>
      <dsp:spPr>
        <a:xfrm>
          <a:off x="408524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A51EC0-9795-4EE1-83BC-B61090D21BED}">
      <dsp:nvSpPr>
        <dsp:cNvPr id="0" name=""/>
        <dsp:cNvSpPr/>
      </dsp:nvSpPr>
      <dsp:spPr>
        <a:xfrm>
          <a:off x="5169192" y="2595154"/>
          <a:ext cx="20022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kern="1200" dirty="0">
            <a:latin typeface="+mn-lt"/>
          </a:endParaRPr>
        </a:p>
      </dsp:txBody>
      <dsp:txXfrm>
        <a:off x="5169192" y="2595154"/>
        <a:ext cx="2002227" cy="1730103"/>
      </dsp:txXfrm>
    </dsp:sp>
    <dsp:sp modelId="{C2FF1F23-9B85-43FA-B4C6-09E39803A7D4}">
      <dsp:nvSpPr>
        <dsp:cNvPr id="0" name=""/>
        <dsp:cNvSpPr/>
      </dsp:nvSpPr>
      <dsp:spPr>
        <a:xfrm>
          <a:off x="5920652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D29B3C-7895-4D26-B975-8BA468753CFC}">
      <dsp:nvSpPr>
        <dsp:cNvPr id="0" name=""/>
        <dsp:cNvSpPr/>
      </dsp:nvSpPr>
      <dsp:spPr>
        <a:xfrm>
          <a:off x="7199499" y="0"/>
          <a:ext cx="122941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kern="1200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kern="1200" dirty="0">
            <a:latin typeface="+mn-lt"/>
          </a:endParaRPr>
        </a:p>
      </dsp:txBody>
      <dsp:txXfrm>
        <a:off x="7199499" y="0"/>
        <a:ext cx="1229416" cy="1730103"/>
      </dsp:txXfrm>
    </dsp:sp>
    <dsp:sp modelId="{97C95453-436C-43B9-B768-B0F7FD358DD4}">
      <dsp:nvSpPr>
        <dsp:cNvPr id="0" name=""/>
        <dsp:cNvSpPr/>
      </dsp:nvSpPr>
      <dsp:spPr>
        <a:xfrm>
          <a:off x="759794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D816B4-A52D-4340-AE00-04FD4E2B4E94}">
      <dsp:nvSpPr>
        <dsp:cNvPr id="0" name=""/>
        <dsp:cNvSpPr/>
      </dsp:nvSpPr>
      <dsp:spPr>
        <a:xfrm>
          <a:off x="8490387" y="2595154"/>
          <a:ext cx="2097322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kern="1200" dirty="0">
            <a:latin typeface="+mn-lt"/>
          </a:endParaRPr>
        </a:p>
      </dsp:txBody>
      <dsp:txXfrm>
        <a:off x="8490387" y="2595154"/>
        <a:ext cx="2097322" cy="1730103"/>
      </dsp:txXfrm>
    </dsp:sp>
    <dsp:sp modelId="{68ABD42A-2C1E-459C-8C51-B83AB2D8AB18}">
      <dsp:nvSpPr>
        <dsp:cNvPr id="0" name=""/>
        <dsp:cNvSpPr/>
      </dsp:nvSpPr>
      <dsp:spPr>
        <a:xfrm>
          <a:off x="932278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1423-F3B7-4DC6-8E55-1CD13A9C9C29}">
      <dsp:nvSpPr>
        <dsp:cNvPr id="0" name=""/>
        <dsp:cNvSpPr/>
      </dsp:nvSpPr>
      <dsp:spPr>
        <a:xfrm>
          <a:off x="0" y="1523520"/>
          <a:ext cx="11767005" cy="1278217"/>
        </a:xfrm>
        <a:prstGeom prst="notchedRightArrow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CD5CEED-B6B0-4239-9AB2-1DDC0939FC41}">
      <dsp:nvSpPr>
        <dsp:cNvPr id="0" name=""/>
        <dsp:cNvSpPr/>
      </dsp:nvSpPr>
      <dsp:spPr>
        <a:xfrm>
          <a:off x="2594" y="0"/>
          <a:ext cx="1676419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sym typeface="Pontano Sans"/>
            </a:rPr>
            <a:t>1. Definición de </a:t>
          </a:r>
          <a:r>
            <a:rPr lang="es-ES_tradnl" sz="1800" b="1" kern="1200" dirty="0">
              <a:latin typeface="+mn-lt"/>
              <a:sym typeface="Pontano Sans"/>
            </a:rPr>
            <a:t>Plan de Fases</a:t>
          </a:r>
          <a:r>
            <a:rPr lang="en" sz="1800" b="1" kern="1200" dirty="0">
              <a:latin typeface="+mn-lt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2594" y="0"/>
        <a:ext cx="1676419" cy="1730103"/>
      </dsp:txXfrm>
    </dsp:sp>
    <dsp:sp modelId="{EF1140DD-46BD-49C9-837C-7FCF72CAFFB0}">
      <dsp:nvSpPr>
        <dsp:cNvPr id="0" name=""/>
        <dsp:cNvSpPr/>
      </dsp:nvSpPr>
      <dsp:spPr>
        <a:xfrm flipV="1">
          <a:off x="574545" y="1916852"/>
          <a:ext cx="445441" cy="492521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9D70-52AE-4368-A99D-E12F9CBE466A}">
      <dsp:nvSpPr>
        <dsp:cNvPr id="0" name=""/>
        <dsp:cNvSpPr/>
      </dsp:nvSpPr>
      <dsp:spPr>
        <a:xfrm>
          <a:off x="1740485" y="2595154"/>
          <a:ext cx="17267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1740485" y="2595154"/>
        <a:ext cx="1726727" cy="1730103"/>
      </dsp:txXfrm>
    </dsp:sp>
    <dsp:sp modelId="{C4F7A36D-B903-46A5-BC5F-80101C292457}">
      <dsp:nvSpPr>
        <dsp:cNvPr id="0" name=""/>
        <dsp:cNvSpPr/>
      </dsp:nvSpPr>
      <dsp:spPr>
        <a:xfrm>
          <a:off x="2387586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BD45F-7E83-468B-A061-ADBED39AB0C6}">
      <dsp:nvSpPr>
        <dsp:cNvPr id="0" name=""/>
        <dsp:cNvSpPr/>
      </dsp:nvSpPr>
      <dsp:spPr>
        <a:xfrm>
          <a:off x="3528683" y="0"/>
          <a:ext cx="154564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latin typeface="+mn-lt"/>
          </a:endParaRPr>
        </a:p>
      </dsp:txBody>
      <dsp:txXfrm>
        <a:off x="3528683" y="0"/>
        <a:ext cx="1545646" cy="1730103"/>
      </dsp:txXfrm>
    </dsp:sp>
    <dsp:sp modelId="{ED3F447D-6474-4E04-983B-5756438140C5}">
      <dsp:nvSpPr>
        <dsp:cNvPr id="0" name=""/>
        <dsp:cNvSpPr/>
      </dsp:nvSpPr>
      <dsp:spPr>
        <a:xfrm>
          <a:off x="408524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A51EC0-9795-4EE1-83BC-B61090D21BED}">
      <dsp:nvSpPr>
        <dsp:cNvPr id="0" name=""/>
        <dsp:cNvSpPr/>
      </dsp:nvSpPr>
      <dsp:spPr>
        <a:xfrm>
          <a:off x="5169192" y="2595154"/>
          <a:ext cx="20022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kern="1200" dirty="0">
            <a:latin typeface="+mn-lt"/>
          </a:endParaRPr>
        </a:p>
      </dsp:txBody>
      <dsp:txXfrm>
        <a:off x="5169192" y="2595154"/>
        <a:ext cx="2002227" cy="1730103"/>
      </dsp:txXfrm>
    </dsp:sp>
    <dsp:sp modelId="{C2FF1F23-9B85-43FA-B4C6-09E39803A7D4}">
      <dsp:nvSpPr>
        <dsp:cNvPr id="0" name=""/>
        <dsp:cNvSpPr/>
      </dsp:nvSpPr>
      <dsp:spPr>
        <a:xfrm>
          <a:off x="5920652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D29B3C-7895-4D26-B975-8BA468753CFC}">
      <dsp:nvSpPr>
        <dsp:cNvPr id="0" name=""/>
        <dsp:cNvSpPr/>
      </dsp:nvSpPr>
      <dsp:spPr>
        <a:xfrm>
          <a:off x="7199499" y="0"/>
          <a:ext cx="122941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kern="1200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kern="1200" dirty="0">
            <a:latin typeface="+mn-lt"/>
          </a:endParaRPr>
        </a:p>
      </dsp:txBody>
      <dsp:txXfrm>
        <a:off x="7199499" y="0"/>
        <a:ext cx="1229416" cy="1730103"/>
      </dsp:txXfrm>
    </dsp:sp>
    <dsp:sp modelId="{97C95453-436C-43B9-B768-B0F7FD358DD4}">
      <dsp:nvSpPr>
        <dsp:cNvPr id="0" name=""/>
        <dsp:cNvSpPr/>
      </dsp:nvSpPr>
      <dsp:spPr>
        <a:xfrm>
          <a:off x="759794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D816B4-A52D-4340-AE00-04FD4E2B4E94}">
      <dsp:nvSpPr>
        <dsp:cNvPr id="0" name=""/>
        <dsp:cNvSpPr/>
      </dsp:nvSpPr>
      <dsp:spPr>
        <a:xfrm>
          <a:off x="8490387" y="2595154"/>
          <a:ext cx="2097322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kern="1200" dirty="0">
            <a:latin typeface="+mn-lt"/>
          </a:endParaRPr>
        </a:p>
      </dsp:txBody>
      <dsp:txXfrm>
        <a:off x="8490387" y="2595154"/>
        <a:ext cx="2097322" cy="1730103"/>
      </dsp:txXfrm>
    </dsp:sp>
    <dsp:sp modelId="{68ABD42A-2C1E-459C-8C51-B83AB2D8AB18}">
      <dsp:nvSpPr>
        <dsp:cNvPr id="0" name=""/>
        <dsp:cNvSpPr/>
      </dsp:nvSpPr>
      <dsp:spPr>
        <a:xfrm>
          <a:off x="932278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1423-F3B7-4DC6-8E55-1CD13A9C9C29}">
      <dsp:nvSpPr>
        <dsp:cNvPr id="0" name=""/>
        <dsp:cNvSpPr/>
      </dsp:nvSpPr>
      <dsp:spPr>
        <a:xfrm>
          <a:off x="0" y="1523520"/>
          <a:ext cx="11767005" cy="1278217"/>
        </a:xfrm>
        <a:prstGeom prst="notchedRightArrow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CD5CEED-B6B0-4239-9AB2-1DDC0939FC41}">
      <dsp:nvSpPr>
        <dsp:cNvPr id="0" name=""/>
        <dsp:cNvSpPr/>
      </dsp:nvSpPr>
      <dsp:spPr>
        <a:xfrm>
          <a:off x="2594" y="0"/>
          <a:ext cx="1676419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sym typeface="Pontano Sans"/>
            </a:rPr>
            <a:t>1. Definición de </a:t>
          </a:r>
          <a:r>
            <a:rPr lang="es-ES_tradnl" sz="1800" b="1" kern="1200" dirty="0">
              <a:latin typeface="+mn-lt"/>
              <a:sym typeface="Pontano Sans"/>
            </a:rPr>
            <a:t>Plan de Fases</a:t>
          </a:r>
          <a:r>
            <a:rPr lang="en" sz="1800" b="1" kern="1200" dirty="0">
              <a:latin typeface="+mn-lt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2594" y="0"/>
        <a:ext cx="1676419" cy="1730103"/>
      </dsp:txXfrm>
    </dsp:sp>
    <dsp:sp modelId="{EF1140DD-46BD-49C9-837C-7FCF72CAFFB0}">
      <dsp:nvSpPr>
        <dsp:cNvPr id="0" name=""/>
        <dsp:cNvSpPr/>
      </dsp:nvSpPr>
      <dsp:spPr>
        <a:xfrm flipV="1">
          <a:off x="574545" y="1916852"/>
          <a:ext cx="445441" cy="492521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9D70-52AE-4368-A99D-E12F9CBE466A}">
      <dsp:nvSpPr>
        <dsp:cNvPr id="0" name=""/>
        <dsp:cNvSpPr/>
      </dsp:nvSpPr>
      <dsp:spPr>
        <a:xfrm>
          <a:off x="1740485" y="2595154"/>
          <a:ext cx="17267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1740485" y="2595154"/>
        <a:ext cx="1726727" cy="1730103"/>
      </dsp:txXfrm>
    </dsp:sp>
    <dsp:sp modelId="{C4F7A36D-B903-46A5-BC5F-80101C292457}">
      <dsp:nvSpPr>
        <dsp:cNvPr id="0" name=""/>
        <dsp:cNvSpPr/>
      </dsp:nvSpPr>
      <dsp:spPr>
        <a:xfrm>
          <a:off x="2387586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BD45F-7E83-468B-A061-ADBED39AB0C6}">
      <dsp:nvSpPr>
        <dsp:cNvPr id="0" name=""/>
        <dsp:cNvSpPr/>
      </dsp:nvSpPr>
      <dsp:spPr>
        <a:xfrm>
          <a:off x="3528683" y="0"/>
          <a:ext cx="154564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latin typeface="+mn-lt"/>
          </a:endParaRPr>
        </a:p>
      </dsp:txBody>
      <dsp:txXfrm>
        <a:off x="3528683" y="0"/>
        <a:ext cx="1545646" cy="1730103"/>
      </dsp:txXfrm>
    </dsp:sp>
    <dsp:sp modelId="{ED3F447D-6474-4E04-983B-5756438140C5}">
      <dsp:nvSpPr>
        <dsp:cNvPr id="0" name=""/>
        <dsp:cNvSpPr/>
      </dsp:nvSpPr>
      <dsp:spPr>
        <a:xfrm>
          <a:off x="408524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A51EC0-9795-4EE1-83BC-B61090D21BED}">
      <dsp:nvSpPr>
        <dsp:cNvPr id="0" name=""/>
        <dsp:cNvSpPr/>
      </dsp:nvSpPr>
      <dsp:spPr>
        <a:xfrm>
          <a:off x="5169192" y="2595154"/>
          <a:ext cx="20022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kern="1200" dirty="0">
            <a:latin typeface="+mn-lt"/>
          </a:endParaRPr>
        </a:p>
      </dsp:txBody>
      <dsp:txXfrm>
        <a:off x="5169192" y="2595154"/>
        <a:ext cx="2002227" cy="1730103"/>
      </dsp:txXfrm>
    </dsp:sp>
    <dsp:sp modelId="{C2FF1F23-9B85-43FA-B4C6-09E39803A7D4}">
      <dsp:nvSpPr>
        <dsp:cNvPr id="0" name=""/>
        <dsp:cNvSpPr/>
      </dsp:nvSpPr>
      <dsp:spPr>
        <a:xfrm>
          <a:off x="5920652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D29B3C-7895-4D26-B975-8BA468753CFC}">
      <dsp:nvSpPr>
        <dsp:cNvPr id="0" name=""/>
        <dsp:cNvSpPr/>
      </dsp:nvSpPr>
      <dsp:spPr>
        <a:xfrm>
          <a:off x="7199499" y="0"/>
          <a:ext cx="122941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kern="1200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kern="1200" dirty="0">
            <a:latin typeface="+mn-lt"/>
          </a:endParaRPr>
        </a:p>
      </dsp:txBody>
      <dsp:txXfrm>
        <a:off x="7199499" y="0"/>
        <a:ext cx="1229416" cy="1730103"/>
      </dsp:txXfrm>
    </dsp:sp>
    <dsp:sp modelId="{97C95453-436C-43B9-B768-B0F7FD358DD4}">
      <dsp:nvSpPr>
        <dsp:cNvPr id="0" name=""/>
        <dsp:cNvSpPr/>
      </dsp:nvSpPr>
      <dsp:spPr>
        <a:xfrm>
          <a:off x="759794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D816B4-A52D-4340-AE00-04FD4E2B4E94}">
      <dsp:nvSpPr>
        <dsp:cNvPr id="0" name=""/>
        <dsp:cNvSpPr/>
      </dsp:nvSpPr>
      <dsp:spPr>
        <a:xfrm>
          <a:off x="8490387" y="2595154"/>
          <a:ext cx="2097322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kern="1200" dirty="0">
            <a:latin typeface="+mn-lt"/>
          </a:endParaRPr>
        </a:p>
      </dsp:txBody>
      <dsp:txXfrm>
        <a:off x="8490387" y="2595154"/>
        <a:ext cx="2097322" cy="1730103"/>
      </dsp:txXfrm>
    </dsp:sp>
    <dsp:sp modelId="{68ABD42A-2C1E-459C-8C51-B83AB2D8AB18}">
      <dsp:nvSpPr>
        <dsp:cNvPr id="0" name=""/>
        <dsp:cNvSpPr/>
      </dsp:nvSpPr>
      <dsp:spPr>
        <a:xfrm>
          <a:off x="932278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1423-F3B7-4DC6-8E55-1CD13A9C9C29}">
      <dsp:nvSpPr>
        <dsp:cNvPr id="0" name=""/>
        <dsp:cNvSpPr/>
      </dsp:nvSpPr>
      <dsp:spPr>
        <a:xfrm>
          <a:off x="0" y="1523520"/>
          <a:ext cx="11767005" cy="1278217"/>
        </a:xfrm>
        <a:prstGeom prst="notchedRightArrow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CD5CEED-B6B0-4239-9AB2-1DDC0939FC41}">
      <dsp:nvSpPr>
        <dsp:cNvPr id="0" name=""/>
        <dsp:cNvSpPr/>
      </dsp:nvSpPr>
      <dsp:spPr>
        <a:xfrm>
          <a:off x="2423" y="0"/>
          <a:ext cx="1605908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1. Definición de </a:t>
          </a:r>
          <a:r>
            <a:rPr lang="es-ES_tradnl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Plan de Fases</a:t>
          </a: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solidFill>
              <a:srgbClr val="E7E6E6">
                <a:lumMod val="75000"/>
              </a:srgbClr>
            </a:solidFill>
            <a:latin typeface="Calibri" panose="020F0502020204030204"/>
            <a:ea typeface="Pontano Sans"/>
            <a:cs typeface="Pontano Sans"/>
          </a:endParaRPr>
        </a:p>
      </dsp:txBody>
      <dsp:txXfrm>
        <a:off x="2423" y="0"/>
        <a:ext cx="1605908" cy="1730103"/>
      </dsp:txXfrm>
    </dsp:sp>
    <dsp:sp modelId="{EF1140DD-46BD-49C9-837C-7FCF72CAFFB0}">
      <dsp:nvSpPr>
        <dsp:cNvPr id="0" name=""/>
        <dsp:cNvSpPr/>
      </dsp:nvSpPr>
      <dsp:spPr>
        <a:xfrm flipV="1">
          <a:off x="539119" y="1916852"/>
          <a:ext cx="445441" cy="492521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9D70-52AE-4368-A99D-E12F9CBE466A}">
      <dsp:nvSpPr>
        <dsp:cNvPr id="0" name=""/>
        <dsp:cNvSpPr/>
      </dsp:nvSpPr>
      <dsp:spPr>
        <a:xfrm>
          <a:off x="1667217" y="2595154"/>
          <a:ext cx="1654099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solidFill>
              <a:srgbClr val="E7E6E6">
                <a:lumMod val="75000"/>
              </a:srgbClr>
            </a:solidFill>
            <a:latin typeface="Calibri" panose="020F0502020204030204"/>
            <a:ea typeface="Pontano Sans"/>
            <a:cs typeface="Pontano Sans"/>
          </a:endParaRPr>
        </a:p>
      </dsp:txBody>
      <dsp:txXfrm>
        <a:off x="1667217" y="2595154"/>
        <a:ext cx="1654099" cy="1730103"/>
      </dsp:txXfrm>
    </dsp:sp>
    <dsp:sp modelId="{C4F7A36D-B903-46A5-BC5F-80101C292457}">
      <dsp:nvSpPr>
        <dsp:cNvPr id="0" name=""/>
        <dsp:cNvSpPr/>
      </dsp:nvSpPr>
      <dsp:spPr>
        <a:xfrm>
          <a:off x="227800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BD45F-7E83-468B-A061-ADBED39AB0C6}">
      <dsp:nvSpPr>
        <dsp:cNvPr id="0" name=""/>
        <dsp:cNvSpPr/>
      </dsp:nvSpPr>
      <dsp:spPr>
        <a:xfrm>
          <a:off x="3380202" y="0"/>
          <a:ext cx="192619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solidFill>
                <a:srgbClr val="E7E6E6">
                  <a:lumMod val="75000"/>
                </a:srgbClr>
              </a:solidFill>
              <a:latin typeface="Calibri" panose="020F0502020204030204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solidFill>
              <a:srgbClr val="E7E6E6">
                <a:lumMod val="75000"/>
              </a:srgbClr>
            </a:solidFill>
            <a:latin typeface="Calibri" panose="020F0502020204030204"/>
            <a:ea typeface="Pontano Sans"/>
            <a:cs typeface="Pontano Sans"/>
          </a:endParaRPr>
        </a:p>
      </dsp:txBody>
      <dsp:txXfrm>
        <a:off x="3380202" y="0"/>
        <a:ext cx="1926197" cy="1730103"/>
      </dsp:txXfrm>
    </dsp:sp>
    <dsp:sp modelId="{ED3F447D-6474-4E04-983B-5756438140C5}">
      <dsp:nvSpPr>
        <dsp:cNvPr id="0" name=""/>
        <dsp:cNvSpPr/>
      </dsp:nvSpPr>
      <dsp:spPr>
        <a:xfrm>
          <a:off x="4127037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A51EC0-9795-4EE1-83BC-B61090D21BED}">
      <dsp:nvSpPr>
        <dsp:cNvPr id="0" name=""/>
        <dsp:cNvSpPr/>
      </dsp:nvSpPr>
      <dsp:spPr>
        <a:xfrm>
          <a:off x="5397271" y="2595154"/>
          <a:ext cx="1918011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kern="1200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kern="1200" dirty="0">
            <a:solidFill>
              <a:schemeClr val="tx1"/>
            </a:solidFill>
            <a:latin typeface="+mn-lt"/>
          </a:endParaRPr>
        </a:p>
      </dsp:txBody>
      <dsp:txXfrm>
        <a:off x="5397271" y="2595154"/>
        <a:ext cx="1918011" cy="1730103"/>
      </dsp:txXfrm>
    </dsp:sp>
    <dsp:sp modelId="{C2FF1F23-9B85-43FA-B4C6-09E39803A7D4}">
      <dsp:nvSpPr>
        <dsp:cNvPr id="0" name=""/>
        <dsp:cNvSpPr/>
      </dsp:nvSpPr>
      <dsp:spPr>
        <a:xfrm>
          <a:off x="6108027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D29B3C-7895-4D26-B975-8BA468753CFC}">
      <dsp:nvSpPr>
        <dsp:cNvPr id="0" name=""/>
        <dsp:cNvSpPr/>
      </dsp:nvSpPr>
      <dsp:spPr>
        <a:xfrm>
          <a:off x="7342181" y="0"/>
          <a:ext cx="1177705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kern="1200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kern="1200" dirty="0">
            <a:solidFill>
              <a:schemeClr val="tx1"/>
            </a:solidFill>
            <a:latin typeface="+mn-lt"/>
          </a:endParaRPr>
        </a:p>
      </dsp:txBody>
      <dsp:txXfrm>
        <a:off x="7342181" y="0"/>
        <a:ext cx="1177705" cy="1730103"/>
      </dsp:txXfrm>
    </dsp:sp>
    <dsp:sp modelId="{97C95453-436C-43B9-B768-B0F7FD358DD4}">
      <dsp:nvSpPr>
        <dsp:cNvPr id="0" name=""/>
        <dsp:cNvSpPr/>
      </dsp:nvSpPr>
      <dsp:spPr>
        <a:xfrm>
          <a:off x="7714771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D816B4-A52D-4340-AE00-04FD4E2B4E94}">
      <dsp:nvSpPr>
        <dsp:cNvPr id="0" name=""/>
        <dsp:cNvSpPr/>
      </dsp:nvSpPr>
      <dsp:spPr>
        <a:xfrm>
          <a:off x="8578773" y="2595154"/>
          <a:ext cx="200910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1" kern="1200" dirty="0">
              <a:solidFill>
                <a:schemeClr val="tx1"/>
              </a:solidFill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kern="1200" dirty="0">
            <a:solidFill>
              <a:schemeClr val="tx1"/>
            </a:solidFill>
            <a:latin typeface="+mn-lt"/>
          </a:endParaRPr>
        </a:p>
      </dsp:txBody>
      <dsp:txXfrm>
        <a:off x="8578773" y="2595154"/>
        <a:ext cx="2009107" cy="1730103"/>
      </dsp:txXfrm>
    </dsp:sp>
    <dsp:sp modelId="{68ABD42A-2C1E-459C-8C51-B83AB2D8AB18}">
      <dsp:nvSpPr>
        <dsp:cNvPr id="0" name=""/>
        <dsp:cNvSpPr/>
      </dsp:nvSpPr>
      <dsp:spPr>
        <a:xfrm>
          <a:off x="936706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1423-F3B7-4DC6-8E55-1CD13A9C9C29}">
      <dsp:nvSpPr>
        <dsp:cNvPr id="0" name=""/>
        <dsp:cNvSpPr/>
      </dsp:nvSpPr>
      <dsp:spPr>
        <a:xfrm>
          <a:off x="0" y="1523520"/>
          <a:ext cx="11767005" cy="1278217"/>
        </a:xfrm>
        <a:prstGeom prst="notchedRightArrow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CD5CEED-B6B0-4239-9AB2-1DDC0939FC41}">
      <dsp:nvSpPr>
        <dsp:cNvPr id="0" name=""/>
        <dsp:cNvSpPr/>
      </dsp:nvSpPr>
      <dsp:spPr>
        <a:xfrm>
          <a:off x="2594" y="0"/>
          <a:ext cx="1676419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sym typeface="Pontano Sans"/>
            </a:rPr>
            <a:t>1. Definición de </a:t>
          </a:r>
          <a:r>
            <a:rPr lang="es-ES_tradnl" sz="1800" b="1" kern="1200" dirty="0">
              <a:latin typeface="+mn-lt"/>
              <a:sym typeface="Pontano Sans"/>
            </a:rPr>
            <a:t>Plan de Fases</a:t>
          </a:r>
          <a:r>
            <a:rPr lang="en" sz="1800" b="1" kern="1200" dirty="0">
              <a:latin typeface="+mn-lt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2594" y="0"/>
        <a:ext cx="1676419" cy="1730103"/>
      </dsp:txXfrm>
    </dsp:sp>
    <dsp:sp modelId="{EF1140DD-46BD-49C9-837C-7FCF72CAFFB0}">
      <dsp:nvSpPr>
        <dsp:cNvPr id="0" name=""/>
        <dsp:cNvSpPr/>
      </dsp:nvSpPr>
      <dsp:spPr>
        <a:xfrm flipV="1">
          <a:off x="574545" y="1916852"/>
          <a:ext cx="445441" cy="492521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9D70-52AE-4368-A99D-E12F9CBE466A}">
      <dsp:nvSpPr>
        <dsp:cNvPr id="0" name=""/>
        <dsp:cNvSpPr/>
      </dsp:nvSpPr>
      <dsp:spPr>
        <a:xfrm>
          <a:off x="1740485" y="2595154"/>
          <a:ext cx="17267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1740485" y="2595154"/>
        <a:ext cx="1726727" cy="1730103"/>
      </dsp:txXfrm>
    </dsp:sp>
    <dsp:sp modelId="{C4F7A36D-B903-46A5-BC5F-80101C292457}">
      <dsp:nvSpPr>
        <dsp:cNvPr id="0" name=""/>
        <dsp:cNvSpPr/>
      </dsp:nvSpPr>
      <dsp:spPr>
        <a:xfrm>
          <a:off x="2387586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BD45F-7E83-468B-A061-ADBED39AB0C6}">
      <dsp:nvSpPr>
        <dsp:cNvPr id="0" name=""/>
        <dsp:cNvSpPr/>
      </dsp:nvSpPr>
      <dsp:spPr>
        <a:xfrm>
          <a:off x="3528683" y="0"/>
          <a:ext cx="154564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latin typeface="+mn-lt"/>
          </a:endParaRPr>
        </a:p>
      </dsp:txBody>
      <dsp:txXfrm>
        <a:off x="3528683" y="0"/>
        <a:ext cx="1545646" cy="1730103"/>
      </dsp:txXfrm>
    </dsp:sp>
    <dsp:sp modelId="{ED3F447D-6474-4E04-983B-5756438140C5}">
      <dsp:nvSpPr>
        <dsp:cNvPr id="0" name=""/>
        <dsp:cNvSpPr/>
      </dsp:nvSpPr>
      <dsp:spPr>
        <a:xfrm>
          <a:off x="408524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A51EC0-9795-4EE1-83BC-B61090D21BED}">
      <dsp:nvSpPr>
        <dsp:cNvPr id="0" name=""/>
        <dsp:cNvSpPr/>
      </dsp:nvSpPr>
      <dsp:spPr>
        <a:xfrm>
          <a:off x="5169192" y="2595154"/>
          <a:ext cx="20022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kern="1200" dirty="0">
            <a:latin typeface="+mn-lt"/>
          </a:endParaRPr>
        </a:p>
      </dsp:txBody>
      <dsp:txXfrm>
        <a:off x="5169192" y="2595154"/>
        <a:ext cx="2002227" cy="1730103"/>
      </dsp:txXfrm>
    </dsp:sp>
    <dsp:sp modelId="{C2FF1F23-9B85-43FA-B4C6-09E39803A7D4}">
      <dsp:nvSpPr>
        <dsp:cNvPr id="0" name=""/>
        <dsp:cNvSpPr/>
      </dsp:nvSpPr>
      <dsp:spPr>
        <a:xfrm>
          <a:off x="5920652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D29B3C-7895-4D26-B975-8BA468753CFC}">
      <dsp:nvSpPr>
        <dsp:cNvPr id="0" name=""/>
        <dsp:cNvSpPr/>
      </dsp:nvSpPr>
      <dsp:spPr>
        <a:xfrm>
          <a:off x="7199499" y="0"/>
          <a:ext cx="122941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kern="1200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kern="1200" dirty="0">
            <a:latin typeface="+mn-lt"/>
          </a:endParaRPr>
        </a:p>
      </dsp:txBody>
      <dsp:txXfrm>
        <a:off x="7199499" y="0"/>
        <a:ext cx="1229416" cy="1730103"/>
      </dsp:txXfrm>
    </dsp:sp>
    <dsp:sp modelId="{97C95453-436C-43B9-B768-B0F7FD358DD4}">
      <dsp:nvSpPr>
        <dsp:cNvPr id="0" name=""/>
        <dsp:cNvSpPr/>
      </dsp:nvSpPr>
      <dsp:spPr>
        <a:xfrm>
          <a:off x="759794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D816B4-A52D-4340-AE00-04FD4E2B4E94}">
      <dsp:nvSpPr>
        <dsp:cNvPr id="0" name=""/>
        <dsp:cNvSpPr/>
      </dsp:nvSpPr>
      <dsp:spPr>
        <a:xfrm>
          <a:off x="8490387" y="2595154"/>
          <a:ext cx="2097322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kern="1200" dirty="0">
            <a:latin typeface="+mn-lt"/>
          </a:endParaRPr>
        </a:p>
      </dsp:txBody>
      <dsp:txXfrm>
        <a:off x="8490387" y="2595154"/>
        <a:ext cx="2097322" cy="1730103"/>
      </dsp:txXfrm>
    </dsp:sp>
    <dsp:sp modelId="{68ABD42A-2C1E-459C-8C51-B83AB2D8AB18}">
      <dsp:nvSpPr>
        <dsp:cNvPr id="0" name=""/>
        <dsp:cNvSpPr/>
      </dsp:nvSpPr>
      <dsp:spPr>
        <a:xfrm>
          <a:off x="932278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151423-F3B7-4DC6-8E55-1CD13A9C9C29}">
      <dsp:nvSpPr>
        <dsp:cNvPr id="0" name=""/>
        <dsp:cNvSpPr/>
      </dsp:nvSpPr>
      <dsp:spPr>
        <a:xfrm>
          <a:off x="0" y="1523520"/>
          <a:ext cx="11767005" cy="1278217"/>
        </a:xfrm>
        <a:prstGeom prst="notchedRightArrow">
          <a:avLst/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CD5CEED-B6B0-4239-9AB2-1DDC0939FC41}">
      <dsp:nvSpPr>
        <dsp:cNvPr id="0" name=""/>
        <dsp:cNvSpPr/>
      </dsp:nvSpPr>
      <dsp:spPr>
        <a:xfrm>
          <a:off x="2594" y="0"/>
          <a:ext cx="1676419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sym typeface="Pontano Sans"/>
            </a:rPr>
            <a:t>1. Definición de </a:t>
          </a:r>
          <a:r>
            <a:rPr lang="es-ES_tradnl" sz="1800" b="1" kern="1200" dirty="0">
              <a:latin typeface="+mn-lt"/>
              <a:sym typeface="Pontano Sans"/>
            </a:rPr>
            <a:t>Plan de Fases</a:t>
          </a:r>
          <a:r>
            <a:rPr lang="en" sz="1800" b="1" kern="1200" dirty="0">
              <a:latin typeface="+mn-lt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2594" y="0"/>
        <a:ext cx="1676419" cy="1730103"/>
      </dsp:txXfrm>
    </dsp:sp>
    <dsp:sp modelId="{EF1140DD-46BD-49C9-837C-7FCF72CAFFB0}">
      <dsp:nvSpPr>
        <dsp:cNvPr id="0" name=""/>
        <dsp:cNvSpPr/>
      </dsp:nvSpPr>
      <dsp:spPr>
        <a:xfrm flipV="1">
          <a:off x="574545" y="1916852"/>
          <a:ext cx="445441" cy="492521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0B9D70-52AE-4368-A99D-E12F9CBE466A}">
      <dsp:nvSpPr>
        <dsp:cNvPr id="0" name=""/>
        <dsp:cNvSpPr/>
      </dsp:nvSpPr>
      <dsp:spPr>
        <a:xfrm>
          <a:off x="1740485" y="2595154"/>
          <a:ext cx="17267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2.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Agrupación de las Partidas del PPTO en Fases</a:t>
          </a: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 </a:t>
          </a:r>
          <a:endParaRPr lang="es-PE" sz="1800" b="1" kern="1200" dirty="0">
            <a:latin typeface="+mn-lt"/>
          </a:endParaRPr>
        </a:p>
      </dsp:txBody>
      <dsp:txXfrm>
        <a:off x="1740485" y="2595154"/>
        <a:ext cx="1726727" cy="1730103"/>
      </dsp:txXfrm>
    </dsp:sp>
    <dsp:sp modelId="{C4F7A36D-B903-46A5-BC5F-80101C292457}">
      <dsp:nvSpPr>
        <dsp:cNvPr id="0" name=""/>
        <dsp:cNvSpPr/>
      </dsp:nvSpPr>
      <dsp:spPr>
        <a:xfrm>
          <a:off x="2387586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BD45F-7E83-468B-A061-ADBED39AB0C6}">
      <dsp:nvSpPr>
        <dsp:cNvPr id="0" name=""/>
        <dsp:cNvSpPr/>
      </dsp:nvSpPr>
      <dsp:spPr>
        <a:xfrm>
          <a:off x="3528683" y="0"/>
          <a:ext cx="154564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3.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del Presupuesto META. (RO Inicial)</a:t>
          </a:r>
          <a:endParaRPr lang="es-PE" sz="1800" b="1" kern="1200" dirty="0">
            <a:latin typeface="+mn-lt"/>
          </a:endParaRPr>
        </a:p>
      </dsp:txBody>
      <dsp:txXfrm>
        <a:off x="3528683" y="0"/>
        <a:ext cx="1545646" cy="1730103"/>
      </dsp:txXfrm>
    </dsp:sp>
    <dsp:sp modelId="{ED3F447D-6474-4E04-983B-5756438140C5}">
      <dsp:nvSpPr>
        <dsp:cNvPr id="0" name=""/>
        <dsp:cNvSpPr/>
      </dsp:nvSpPr>
      <dsp:spPr>
        <a:xfrm>
          <a:off x="4085244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FA51EC0-9795-4EE1-83BC-B61090D21BED}">
      <dsp:nvSpPr>
        <dsp:cNvPr id="0" name=""/>
        <dsp:cNvSpPr/>
      </dsp:nvSpPr>
      <dsp:spPr>
        <a:xfrm>
          <a:off x="5169192" y="2595154"/>
          <a:ext cx="2002227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 dirty="0">
              <a:latin typeface="+mn-lt"/>
              <a:ea typeface="Pontano Sans"/>
              <a:cs typeface="Pontano Sans"/>
              <a:sym typeface="Pontano Sans"/>
            </a:rPr>
            <a:t>4. </a:t>
          </a: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Elaboración de RO Mensual (Acumulado- Saldo- Total Actualizado)</a:t>
          </a:r>
          <a:endParaRPr lang="es-PE" sz="1800" b="1" kern="1200" dirty="0">
            <a:latin typeface="+mn-lt"/>
          </a:endParaRPr>
        </a:p>
      </dsp:txBody>
      <dsp:txXfrm>
        <a:off x="5169192" y="2595154"/>
        <a:ext cx="2002227" cy="1730103"/>
      </dsp:txXfrm>
    </dsp:sp>
    <dsp:sp modelId="{C2FF1F23-9B85-43FA-B4C6-09E39803A7D4}">
      <dsp:nvSpPr>
        <dsp:cNvPr id="0" name=""/>
        <dsp:cNvSpPr/>
      </dsp:nvSpPr>
      <dsp:spPr>
        <a:xfrm>
          <a:off x="5920652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D29B3C-7895-4D26-B975-8BA468753CFC}">
      <dsp:nvSpPr>
        <dsp:cNvPr id="0" name=""/>
        <dsp:cNvSpPr/>
      </dsp:nvSpPr>
      <dsp:spPr>
        <a:xfrm>
          <a:off x="7199499" y="0"/>
          <a:ext cx="1229416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b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sz="1800" b="1" kern="1200">
              <a:latin typeface="+mn-lt"/>
              <a:ea typeface="Pontano Sans"/>
              <a:cs typeface="Pontano Sans"/>
              <a:sym typeface="Pontano Sans"/>
            </a:rPr>
            <a:t>5. </a:t>
          </a:r>
          <a:r>
            <a:rPr lang="es-ES_tradnl" sz="1800" b="1" kern="1200">
              <a:latin typeface="+mn-lt"/>
              <a:ea typeface="Pontano Sans"/>
              <a:cs typeface="Pontano Sans"/>
              <a:sym typeface="Pontano Sans"/>
            </a:rPr>
            <a:t>Análisis de Brechas</a:t>
          </a:r>
          <a:endParaRPr lang="es-PE" sz="1800" b="1" kern="1200" dirty="0">
            <a:latin typeface="+mn-lt"/>
          </a:endParaRPr>
        </a:p>
      </dsp:txBody>
      <dsp:txXfrm>
        <a:off x="7199499" y="0"/>
        <a:ext cx="1229416" cy="1730103"/>
      </dsp:txXfrm>
    </dsp:sp>
    <dsp:sp modelId="{97C95453-436C-43B9-B768-B0F7FD358DD4}">
      <dsp:nvSpPr>
        <dsp:cNvPr id="0" name=""/>
        <dsp:cNvSpPr/>
      </dsp:nvSpPr>
      <dsp:spPr>
        <a:xfrm>
          <a:off x="759794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D816B4-A52D-4340-AE00-04FD4E2B4E94}">
      <dsp:nvSpPr>
        <dsp:cNvPr id="0" name=""/>
        <dsp:cNvSpPr/>
      </dsp:nvSpPr>
      <dsp:spPr>
        <a:xfrm>
          <a:off x="8490387" y="2595154"/>
          <a:ext cx="2097322" cy="17301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800" b="1" kern="1200" dirty="0">
              <a:latin typeface="+mn-lt"/>
              <a:ea typeface="Pontano Sans"/>
              <a:cs typeface="Pontano Sans"/>
              <a:sym typeface="Pontano Sans"/>
            </a:rPr>
            <a:t>6. Compatibilización con Contabilidad</a:t>
          </a:r>
          <a:endParaRPr lang="es-PE" sz="1800" b="1" kern="1200" dirty="0">
            <a:latin typeface="+mn-lt"/>
          </a:endParaRPr>
        </a:p>
      </dsp:txBody>
      <dsp:txXfrm>
        <a:off x="8490387" y="2595154"/>
        <a:ext cx="2097322" cy="1730103"/>
      </dsp:txXfrm>
    </dsp:sp>
    <dsp:sp modelId="{68ABD42A-2C1E-459C-8C51-B83AB2D8AB18}">
      <dsp:nvSpPr>
        <dsp:cNvPr id="0" name=""/>
        <dsp:cNvSpPr/>
      </dsp:nvSpPr>
      <dsp:spPr>
        <a:xfrm>
          <a:off x="9322785" y="1946366"/>
          <a:ext cx="432525" cy="432525"/>
        </a:xfrm>
        <a:prstGeom prst="ellipse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815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9273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3107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452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3730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624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6232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9915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2406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980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69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31CB2-8F63-4ACB-AA28-38CB9C3B0788}" type="datetimeFigureOut">
              <a:rPr lang="es-ES" smtClean="0"/>
              <a:t>18/06/2024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08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802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57447" y="520215"/>
            <a:ext cx="8229600" cy="1066800"/>
          </a:xfrm>
        </p:spPr>
        <p:txBody>
          <a:bodyPr/>
          <a:lstStyle/>
          <a:p>
            <a:r>
              <a:rPr lang="es-PE" sz="4800" b="1" dirty="0"/>
              <a:t>Definiciones </a:t>
            </a:r>
          </a:p>
        </p:txBody>
      </p:sp>
      <p:sp>
        <p:nvSpPr>
          <p:cNvPr id="4" name="Rectángulo 3"/>
          <p:cNvSpPr/>
          <p:nvPr/>
        </p:nvSpPr>
        <p:spPr>
          <a:xfrm>
            <a:off x="541580" y="1833758"/>
            <a:ext cx="10503791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s-ES" sz="2600" b="1" dirty="0"/>
              <a:t>VENTA</a:t>
            </a:r>
            <a:r>
              <a:rPr lang="es-PE" sz="2600" b="1" dirty="0"/>
              <a:t>: </a:t>
            </a:r>
            <a:r>
              <a:rPr lang="es-PE" sz="2600" dirty="0"/>
              <a:t>Retribución económica que se percibe por la ejecución de un proyecto o por brindar un servicio.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endParaRPr lang="es-PE" sz="2600" dirty="0"/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s-PE" sz="2600" b="1" dirty="0"/>
              <a:t>COSTO: </a:t>
            </a:r>
            <a:r>
              <a:rPr lang="es-PE" sz="2600" dirty="0"/>
              <a:t>Cuantificación en términos monetarios de los recursos que se van a emplear en la ejecución de un proyecto.</a:t>
            </a:r>
          </a:p>
          <a:p>
            <a:pPr marL="457200" indent="-457200" algn="just">
              <a:buFont typeface="Wingdings" panose="05000000000000000000" pitchFamily="2" charset="2"/>
              <a:buChar char="§"/>
            </a:pPr>
            <a:endParaRPr lang="es-PE" sz="2600" dirty="0"/>
          </a:p>
          <a:p>
            <a:pPr marL="457200" indent="-457200" algn="just">
              <a:buFont typeface="Wingdings" panose="05000000000000000000" pitchFamily="2" charset="2"/>
              <a:buChar char="§"/>
            </a:pPr>
            <a:r>
              <a:rPr lang="es-PE" sz="2600" b="1" dirty="0"/>
              <a:t>UTILIDAD: </a:t>
            </a:r>
            <a:r>
              <a:rPr lang="es-PE" sz="2600" dirty="0"/>
              <a:t>Ganancia percibida por una operación comercial.</a:t>
            </a:r>
          </a:p>
          <a:p>
            <a:pPr algn="just"/>
            <a:r>
              <a:rPr lang="es-PE" sz="2600" b="1" dirty="0"/>
              <a:t>                                                  VENTA - COSTO</a:t>
            </a:r>
            <a:endParaRPr lang="es-ES" sz="2600" b="1" dirty="0"/>
          </a:p>
        </p:txBody>
      </p:sp>
    </p:spTree>
    <p:extLst>
      <p:ext uri="{BB962C8B-B14F-4D97-AF65-F5344CB8AC3E}">
        <p14:creationId xmlns:p14="http://schemas.microsoft.com/office/powerpoint/2010/main" val="2185909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87598" y="229930"/>
            <a:ext cx="3361410" cy="1066800"/>
          </a:xfrm>
        </p:spPr>
        <p:txBody>
          <a:bodyPr>
            <a:normAutofit/>
          </a:bodyPr>
          <a:lstStyle/>
          <a:p>
            <a:r>
              <a:rPr lang="es-PE" sz="4800" b="1" dirty="0"/>
              <a:t>Definiciones </a:t>
            </a:r>
          </a:p>
        </p:txBody>
      </p:sp>
      <p:sp>
        <p:nvSpPr>
          <p:cNvPr id="4" name="Rectángulo 3"/>
          <p:cNvSpPr/>
          <p:nvPr/>
        </p:nvSpPr>
        <p:spPr>
          <a:xfrm>
            <a:off x="313133" y="3438047"/>
            <a:ext cx="24809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2800" b="1" dirty="0"/>
              <a:t>PRESUPUESTO</a:t>
            </a:r>
            <a:endParaRPr lang="es-PE" sz="2800" dirty="0"/>
          </a:p>
        </p:txBody>
      </p:sp>
      <p:sp>
        <p:nvSpPr>
          <p:cNvPr id="25" name="Abrir llave 24"/>
          <p:cNvSpPr/>
          <p:nvPr/>
        </p:nvSpPr>
        <p:spPr>
          <a:xfrm>
            <a:off x="2936579" y="1072251"/>
            <a:ext cx="1824859" cy="5254813"/>
          </a:xfrm>
          <a:prstGeom prst="leftBrace">
            <a:avLst/>
          </a:pr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6" name="Rectángulo 25"/>
          <p:cNvSpPr/>
          <p:nvPr/>
        </p:nvSpPr>
        <p:spPr>
          <a:xfrm>
            <a:off x="4540497" y="3404659"/>
            <a:ext cx="101021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700" b="1" dirty="0"/>
              <a:t>META</a:t>
            </a:r>
            <a:endParaRPr lang="es-PE" sz="2700" dirty="0"/>
          </a:p>
        </p:txBody>
      </p:sp>
      <p:sp>
        <p:nvSpPr>
          <p:cNvPr id="27" name="Rectángulo 26"/>
          <p:cNvSpPr/>
          <p:nvPr/>
        </p:nvSpPr>
        <p:spPr>
          <a:xfrm>
            <a:off x="4475576" y="1296730"/>
            <a:ext cx="114005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700" b="1" dirty="0"/>
              <a:t>VENTA</a:t>
            </a:r>
            <a:endParaRPr lang="es-PE" sz="2700" dirty="0"/>
          </a:p>
        </p:txBody>
      </p:sp>
      <p:sp>
        <p:nvSpPr>
          <p:cNvPr id="28" name="Rectángulo 27"/>
          <p:cNvSpPr/>
          <p:nvPr/>
        </p:nvSpPr>
        <p:spPr>
          <a:xfrm>
            <a:off x="3927156" y="5614188"/>
            <a:ext cx="223689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700" b="1" dirty="0"/>
              <a:t>ACTUALIZADO</a:t>
            </a:r>
            <a:endParaRPr lang="es-PE" sz="2700" dirty="0"/>
          </a:p>
        </p:txBody>
      </p:sp>
      <p:sp>
        <p:nvSpPr>
          <p:cNvPr id="30" name="Rectángulo 29"/>
          <p:cNvSpPr/>
          <p:nvPr/>
        </p:nvSpPr>
        <p:spPr>
          <a:xfrm>
            <a:off x="6079495" y="1072251"/>
            <a:ext cx="5938333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PE" sz="2300" dirty="0"/>
              <a:t>Expresión cuantitativa del ingreso que se va a percibir por la ejecución de un proyecto (Cliente – Constructora)</a:t>
            </a:r>
          </a:p>
        </p:txBody>
      </p:sp>
      <p:sp>
        <p:nvSpPr>
          <p:cNvPr id="31" name="Rectángulo 30"/>
          <p:cNvSpPr/>
          <p:nvPr/>
        </p:nvSpPr>
        <p:spPr>
          <a:xfrm>
            <a:off x="6079495" y="2883965"/>
            <a:ext cx="5938333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PE" sz="2300" dirty="0">
                <a:solidFill>
                  <a:prstClr val="black"/>
                </a:solidFill>
              </a:rPr>
              <a:t>Expresión cuantitativa del costo REAL que se espera incurrir por la ejecución del proyecto y sobre el cual se realizará el control de costos (Presupuesto interno)</a:t>
            </a:r>
            <a:endParaRPr lang="es-PE" sz="2300" dirty="0"/>
          </a:p>
        </p:txBody>
      </p:sp>
      <p:sp>
        <p:nvSpPr>
          <p:cNvPr id="32" name="Rectángulo 31"/>
          <p:cNvSpPr/>
          <p:nvPr/>
        </p:nvSpPr>
        <p:spPr>
          <a:xfrm>
            <a:off x="6141208" y="4828579"/>
            <a:ext cx="587662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PE" sz="2300" dirty="0">
                <a:solidFill>
                  <a:prstClr val="black"/>
                </a:solidFill>
              </a:rPr>
              <a:t>Expresión cuantitativa de la ACTUALIZACIÓN de los costos que se espera incurrir por la ejecución del proyecto y sobre el cual se realizará el control de costos (</a:t>
            </a:r>
            <a:r>
              <a:rPr lang="es-PE" sz="2300" dirty="0" err="1">
                <a:solidFill>
                  <a:prstClr val="black"/>
                </a:solidFill>
              </a:rPr>
              <a:t>Presupueso</a:t>
            </a:r>
            <a:r>
              <a:rPr lang="es-PE" sz="2300" dirty="0">
                <a:solidFill>
                  <a:prstClr val="black"/>
                </a:solidFill>
              </a:rPr>
              <a:t> interno actualizable)</a:t>
            </a:r>
            <a:endParaRPr lang="es-PE" sz="2300" dirty="0"/>
          </a:p>
        </p:txBody>
      </p:sp>
    </p:spTree>
    <p:extLst>
      <p:ext uri="{BB962C8B-B14F-4D97-AF65-F5344CB8AC3E}">
        <p14:creationId xmlns:p14="http://schemas.microsoft.com/office/powerpoint/2010/main" val="1024802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9"/>
          <p:cNvSpPr txBox="1">
            <a:spLocks/>
          </p:cNvSpPr>
          <p:nvPr/>
        </p:nvSpPr>
        <p:spPr>
          <a:xfrm>
            <a:off x="2506703" y="3395490"/>
            <a:ext cx="6856413" cy="76835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" sz="5500" b="1">
                <a:latin typeface="+mn-lt"/>
              </a:rPr>
              <a:t>Metodología de control de Costos</a:t>
            </a:r>
            <a:endParaRPr lang="en" sz="55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31850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75084" y="486620"/>
            <a:ext cx="79264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9728" indent="0">
              <a:buNone/>
            </a:pPr>
            <a:r>
              <a:rPr lang="es-PE" sz="4800" b="1" dirty="0">
                <a:latin typeface="+mj-lt"/>
              </a:rPr>
              <a:t>Herramienta Control de Costos:</a:t>
            </a:r>
          </a:p>
        </p:txBody>
      </p:sp>
      <p:sp>
        <p:nvSpPr>
          <p:cNvPr id="3" name="Rectángulo 2"/>
          <p:cNvSpPr/>
          <p:nvPr/>
        </p:nvSpPr>
        <p:spPr>
          <a:xfrm>
            <a:off x="827256" y="3164598"/>
            <a:ext cx="2590825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9728" indent="0">
              <a:buNone/>
            </a:pPr>
            <a:r>
              <a:rPr lang="es-PE" sz="2600" b="1" dirty="0">
                <a:cs typeface="Times New Roman" panose="02020603050405020304" pitchFamily="18" charset="0"/>
              </a:rPr>
              <a:t>RESULTADO OPERATIVO</a:t>
            </a:r>
          </a:p>
        </p:txBody>
      </p:sp>
      <p:pic>
        <p:nvPicPr>
          <p:cNvPr id="4" name="Imagen 3" descr="Captura de pantalla 2017-09-25 a las 22.22.5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8081" y="1530853"/>
            <a:ext cx="7776862" cy="50525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9847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75084" y="486620"/>
            <a:ext cx="79264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9728" indent="0">
              <a:buNone/>
            </a:pPr>
            <a:r>
              <a:rPr lang="es-PE" sz="4800" b="1" dirty="0">
                <a:latin typeface="+mj-lt"/>
              </a:rPr>
              <a:t>Herramienta Control de Costos: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75084" y="1542672"/>
            <a:ext cx="438337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9728" indent="0">
              <a:buNone/>
            </a:pPr>
            <a:r>
              <a:rPr lang="es-PE" sz="2600" b="1" dirty="0">
                <a:cs typeface="Times New Roman" panose="02020603050405020304" pitchFamily="18" charset="0"/>
              </a:rPr>
              <a:t>RESULTADO OPERATIVO</a:t>
            </a:r>
          </a:p>
        </p:txBody>
      </p:sp>
      <p:sp>
        <p:nvSpPr>
          <p:cNvPr id="5" name="Marcador de texto 2"/>
          <p:cNvSpPr txBox="1">
            <a:spLocks/>
          </p:cNvSpPr>
          <p:nvPr/>
        </p:nvSpPr>
        <p:spPr>
          <a:xfrm>
            <a:off x="426702" y="2237755"/>
            <a:ext cx="10705755" cy="38582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s-PE" sz="2500" b="1" dirty="0"/>
              <a:t>Resultado</a:t>
            </a:r>
            <a:r>
              <a:rPr lang="es-PE" sz="2500" b="1" dirty="0">
                <a:cs typeface="Times New Roman" panose="02020603050405020304" pitchFamily="18" charset="0"/>
              </a:rPr>
              <a:t>: </a:t>
            </a:r>
            <a:r>
              <a:rPr lang="es-PE" sz="2500" dirty="0">
                <a:cs typeface="Times New Roman" panose="02020603050405020304" pitchFamily="18" charset="0"/>
              </a:rPr>
              <a:t>Diferencia de Venta - Costo</a:t>
            </a:r>
          </a:p>
          <a:p>
            <a:pPr>
              <a:lnSpc>
                <a:spcPct val="100000"/>
              </a:lnSpc>
            </a:pPr>
            <a:r>
              <a:rPr lang="es-PE" sz="2500" b="1" dirty="0"/>
              <a:t>Operativo</a:t>
            </a:r>
            <a:r>
              <a:rPr lang="es-PE" sz="2500" b="1" dirty="0">
                <a:cs typeface="Times New Roman" panose="02020603050405020304" pitchFamily="18" charset="0"/>
              </a:rPr>
              <a:t>: </a:t>
            </a:r>
            <a:r>
              <a:rPr lang="es-PE" sz="2500" dirty="0">
                <a:cs typeface="Times New Roman" panose="02020603050405020304" pitchFamily="18" charset="0"/>
              </a:rPr>
              <a:t>Sólo relacionado con la operación de la Obra. No incluye temas financieros.</a:t>
            </a:r>
          </a:p>
          <a:p>
            <a:pPr marL="109728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s-PE" sz="2500" b="1" dirty="0">
                <a:solidFill>
                  <a:srgbClr val="002060"/>
                </a:solidFill>
              </a:rPr>
              <a:t>Importante:</a:t>
            </a:r>
          </a:p>
          <a:p>
            <a:pPr>
              <a:lnSpc>
                <a:spcPct val="100000"/>
              </a:lnSpc>
            </a:pPr>
            <a:r>
              <a:rPr lang="es-PE" sz="2500" dirty="0">
                <a:cs typeface="Times New Roman" panose="02020603050405020304" pitchFamily="18" charset="0"/>
              </a:rPr>
              <a:t> Objetivo y plan: Presupuesto para Control</a:t>
            </a:r>
          </a:p>
          <a:p>
            <a:pPr>
              <a:lnSpc>
                <a:spcPct val="100000"/>
              </a:lnSpc>
            </a:pPr>
            <a:r>
              <a:rPr lang="es-PE" sz="2500" dirty="0">
                <a:cs typeface="Times New Roman" panose="02020603050405020304" pitchFamily="18" charset="0"/>
              </a:rPr>
              <a:t> Definir Estructura de Control.</a:t>
            </a:r>
          </a:p>
          <a:p>
            <a:pPr>
              <a:lnSpc>
                <a:spcPct val="100000"/>
              </a:lnSpc>
            </a:pPr>
            <a:r>
              <a:rPr lang="es-ES" sz="2500" dirty="0">
                <a:cs typeface="Times New Roman" panose="02020603050405020304" pitchFamily="18" charset="0"/>
              </a:rPr>
              <a:t> Información confiable: compromiso del equipo de proyecto.</a:t>
            </a:r>
            <a:endParaRPr lang="es-PE" sz="2500" dirty="0"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2500" dirty="0"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s-PE" sz="2500" dirty="0"/>
          </a:p>
        </p:txBody>
      </p:sp>
    </p:spTree>
    <p:extLst>
      <p:ext uri="{BB962C8B-B14F-4D97-AF65-F5344CB8AC3E}">
        <p14:creationId xmlns:p14="http://schemas.microsoft.com/office/powerpoint/2010/main" val="3251004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54268" y="958710"/>
            <a:ext cx="10537371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4400" b="1" dirty="0">
                <a:latin typeface="+mj-lt"/>
              </a:rPr>
              <a:t>¿En qué momento se establece la estructura de control de costos?</a:t>
            </a:r>
          </a:p>
        </p:txBody>
      </p:sp>
      <p:sp>
        <p:nvSpPr>
          <p:cNvPr id="3" name="9 Forma libre"/>
          <p:cNvSpPr/>
          <p:nvPr/>
        </p:nvSpPr>
        <p:spPr>
          <a:xfrm>
            <a:off x="2811215" y="3068824"/>
            <a:ext cx="5622226" cy="2232248"/>
          </a:xfrm>
          <a:custGeom>
            <a:avLst/>
            <a:gdLst>
              <a:gd name="connsiteX0" fmla="*/ 0 w 4722126"/>
              <a:gd name="connsiteY0" fmla="*/ 2621838 h 2621838"/>
              <a:gd name="connsiteX1" fmla="*/ 136478 w 4722126"/>
              <a:gd name="connsiteY1" fmla="*/ 2594543 h 2621838"/>
              <a:gd name="connsiteX2" fmla="*/ 232012 w 4722126"/>
              <a:gd name="connsiteY2" fmla="*/ 2567247 h 2621838"/>
              <a:gd name="connsiteX3" fmla="*/ 341194 w 4722126"/>
              <a:gd name="connsiteY3" fmla="*/ 2539952 h 2621838"/>
              <a:gd name="connsiteX4" fmla="*/ 395785 w 4722126"/>
              <a:gd name="connsiteY4" fmla="*/ 2526304 h 2621838"/>
              <a:gd name="connsiteX5" fmla="*/ 450376 w 4722126"/>
              <a:gd name="connsiteY5" fmla="*/ 2499008 h 2621838"/>
              <a:gd name="connsiteX6" fmla="*/ 532263 w 4722126"/>
              <a:gd name="connsiteY6" fmla="*/ 2485360 h 2621838"/>
              <a:gd name="connsiteX7" fmla="*/ 655093 w 4722126"/>
              <a:gd name="connsiteY7" fmla="*/ 2444417 h 2621838"/>
              <a:gd name="connsiteX8" fmla="*/ 696036 w 4722126"/>
              <a:gd name="connsiteY8" fmla="*/ 2430769 h 2621838"/>
              <a:gd name="connsiteX9" fmla="*/ 736979 w 4722126"/>
              <a:gd name="connsiteY9" fmla="*/ 2417122 h 2621838"/>
              <a:gd name="connsiteX10" fmla="*/ 832514 w 4722126"/>
              <a:gd name="connsiteY10" fmla="*/ 2362531 h 2621838"/>
              <a:gd name="connsiteX11" fmla="*/ 914400 w 4722126"/>
              <a:gd name="connsiteY11" fmla="*/ 2335235 h 2621838"/>
              <a:gd name="connsiteX12" fmla="*/ 1009935 w 4722126"/>
              <a:gd name="connsiteY12" fmla="*/ 2266996 h 2621838"/>
              <a:gd name="connsiteX13" fmla="*/ 1064526 w 4722126"/>
              <a:gd name="connsiteY13" fmla="*/ 2239701 h 2621838"/>
              <a:gd name="connsiteX14" fmla="*/ 1160060 w 4722126"/>
              <a:gd name="connsiteY14" fmla="*/ 2171462 h 2621838"/>
              <a:gd name="connsiteX15" fmla="*/ 1296538 w 4722126"/>
              <a:gd name="connsiteY15" fmla="*/ 2089575 h 2621838"/>
              <a:gd name="connsiteX16" fmla="*/ 1351129 w 4722126"/>
              <a:gd name="connsiteY16" fmla="*/ 2048632 h 2621838"/>
              <a:gd name="connsiteX17" fmla="*/ 1392072 w 4722126"/>
              <a:gd name="connsiteY17" fmla="*/ 2034984 h 2621838"/>
              <a:gd name="connsiteX18" fmla="*/ 1487606 w 4722126"/>
              <a:gd name="connsiteY18" fmla="*/ 1966746 h 2621838"/>
              <a:gd name="connsiteX19" fmla="*/ 1555845 w 4722126"/>
              <a:gd name="connsiteY19" fmla="*/ 1925802 h 2621838"/>
              <a:gd name="connsiteX20" fmla="*/ 1596788 w 4722126"/>
              <a:gd name="connsiteY20" fmla="*/ 1898507 h 2621838"/>
              <a:gd name="connsiteX21" fmla="*/ 1705970 w 4722126"/>
              <a:gd name="connsiteY21" fmla="*/ 1802972 h 2621838"/>
              <a:gd name="connsiteX22" fmla="*/ 1746914 w 4722126"/>
              <a:gd name="connsiteY22" fmla="*/ 1762029 h 2621838"/>
              <a:gd name="connsiteX23" fmla="*/ 1801505 w 4722126"/>
              <a:gd name="connsiteY23" fmla="*/ 1680143 h 2621838"/>
              <a:gd name="connsiteX24" fmla="*/ 1842448 w 4722126"/>
              <a:gd name="connsiteY24" fmla="*/ 1652847 h 2621838"/>
              <a:gd name="connsiteX25" fmla="*/ 1869744 w 4722126"/>
              <a:gd name="connsiteY25" fmla="*/ 1611904 h 2621838"/>
              <a:gd name="connsiteX26" fmla="*/ 1937982 w 4722126"/>
              <a:gd name="connsiteY26" fmla="*/ 1530017 h 2621838"/>
              <a:gd name="connsiteX27" fmla="*/ 1978926 w 4722126"/>
              <a:gd name="connsiteY27" fmla="*/ 1434483 h 2621838"/>
              <a:gd name="connsiteX28" fmla="*/ 2019869 w 4722126"/>
              <a:gd name="connsiteY28" fmla="*/ 1393540 h 2621838"/>
              <a:gd name="connsiteX29" fmla="*/ 2088108 w 4722126"/>
              <a:gd name="connsiteY29" fmla="*/ 1325301 h 2621838"/>
              <a:gd name="connsiteX30" fmla="*/ 2115403 w 4722126"/>
              <a:gd name="connsiteY30" fmla="*/ 1284357 h 2621838"/>
              <a:gd name="connsiteX31" fmla="*/ 2142699 w 4722126"/>
              <a:gd name="connsiteY31" fmla="*/ 1229766 h 2621838"/>
              <a:gd name="connsiteX32" fmla="*/ 2224585 w 4722126"/>
              <a:gd name="connsiteY32" fmla="*/ 1147880 h 2621838"/>
              <a:gd name="connsiteX33" fmla="*/ 2265529 w 4722126"/>
              <a:gd name="connsiteY33" fmla="*/ 1038698 h 2621838"/>
              <a:gd name="connsiteX34" fmla="*/ 2306472 w 4722126"/>
              <a:gd name="connsiteY34" fmla="*/ 997755 h 2621838"/>
              <a:gd name="connsiteX35" fmla="*/ 2415654 w 4722126"/>
              <a:gd name="connsiteY35" fmla="*/ 874925 h 2621838"/>
              <a:gd name="connsiteX36" fmla="*/ 2511188 w 4722126"/>
              <a:gd name="connsiteY36" fmla="*/ 765743 h 2621838"/>
              <a:gd name="connsiteX37" fmla="*/ 2620370 w 4722126"/>
              <a:gd name="connsiteY37" fmla="*/ 642913 h 2621838"/>
              <a:gd name="connsiteX38" fmla="*/ 2661314 w 4722126"/>
              <a:gd name="connsiteY38" fmla="*/ 601969 h 2621838"/>
              <a:gd name="connsiteX39" fmla="*/ 2702257 w 4722126"/>
              <a:gd name="connsiteY39" fmla="*/ 561026 h 2621838"/>
              <a:gd name="connsiteX40" fmla="*/ 2797791 w 4722126"/>
              <a:gd name="connsiteY40" fmla="*/ 492787 h 2621838"/>
              <a:gd name="connsiteX41" fmla="*/ 2825087 w 4722126"/>
              <a:gd name="connsiteY41" fmla="*/ 451844 h 2621838"/>
              <a:gd name="connsiteX42" fmla="*/ 2879678 w 4722126"/>
              <a:gd name="connsiteY42" fmla="*/ 438196 h 2621838"/>
              <a:gd name="connsiteX43" fmla="*/ 2934269 w 4722126"/>
              <a:gd name="connsiteY43" fmla="*/ 410901 h 2621838"/>
              <a:gd name="connsiteX44" fmla="*/ 2975212 w 4722126"/>
              <a:gd name="connsiteY44" fmla="*/ 383605 h 2621838"/>
              <a:gd name="connsiteX45" fmla="*/ 3029803 w 4722126"/>
              <a:gd name="connsiteY45" fmla="*/ 369957 h 2621838"/>
              <a:gd name="connsiteX46" fmla="*/ 3111690 w 4722126"/>
              <a:gd name="connsiteY46" fmla="*/ 329014 h 2621838"/>
              <a:gd name="connsiteX47" fmla="*/ 3152633 w 4722126"/>
              <a:gd name="connsiteY47" fmla="*/ 301719 h 2621838"/>
              <a:gd name="connsiteX48" fmla="*/ 3193576 w 4722126"/>
              <a:gd name="connsiteY48" fmla="*/ 288071 h 2621838"/>
              <a:gd name="connsiteX49" fmla="*/ 3234520 w 4722126"/>
              <a:gd name="connsiteY49" fmla="*/ 260775 h 2621838"/>
              <a:gd name="connsiteX50" fmla="*/ 3289111 w 4722126"/>
              <a:gd name="connsiteY50" fmla="*/ 247128 h 2621838"/>
              <a:gd name="connsiteX51" fmla="*/ 3452884 w 4722126"/>
              <a:gd name="connsiteY51" fmla="*/ 206184 h 2621838"/>
              <a:gd name="connsiteX52" fmla="*/ 3534770 w 4722126"/>
              <a:gd name="connsiteY52" fmla="*/ 178889 h 2621838"/>
              <a:gd name="connsiteX53" fmla="*/ 3575714 w 4722126"/>
              <a:gd name="connsiteY53" fmla="*/ 165241 h 2621838"/>
              <a:gd name="connsiteX54" fmla="*/ 3630305 w 4722126"/>
              <a:gd name="connsiteY54" fmla="*/ 151593 h 2621838"/>
              <a:gd name="connsiteX55" fmla="*/ 3671248 w 4722126"/>
              <a:gd name="connsiteY55" fmla="*/ 137946 h 2621838"/>
              <a:gd name="connsiteX56" fmla="*/ 3753135 w 4722126"/>
              <a:gd name="connsiteY56" fmla="*/ 124298 h 2621838"/>
              <a:gd name="connsiteX57" fmla="*/ 3807726 w 4722126"/>
              <a:gd name="connsiteY57" fmla="*/ 110650 h 2621838"/>
              <a:gd name="connsiteX58" fmla="*/ 3903260 w 4722126"/>
              <a:gd name="connsiteY58" fmla="*/ 83355 h 2621838"/>
              <a:gd name="connsiteX59" fmla="*/ 4053385 w 4722126"/>
              <a:gd name="connsiteY59" fmla="*/ 69707 h 2621838"/>
              <a:gd name="connsiteX60" fmla="*/ 4135272 w 4722126"/>
              <a:gd name="connsiteY60" fmla="*/ 56059 h 2621838"/>
              <a:gd name="connsiteX61" fmla="*/ 4203511 w 4722126"/>
              <a:gd name="connsiteY61" fmla="*/ 42411 h 2621838"/>
              <a:gd name="connsiteX62" fmla="*/ 4353636 w 4722126"/>
              <a:gd name="connsiteY62" fmla="*/ 28763 h 2621838"/>
              <a:gd name="connsiteX63" fmla="*/ 4503762 w 4722126"/>
              <a:gd name="connsiteY63" fmla="*/ 1468 h 2621838"/>
              <a:gd name="connsiteX64" fmla="*/ 4722126 w 4722126"/>
              <a:gd name="connsiteY64" fmla="*/ 1468 h 262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722126" h="2621838">
                <a:moveTo>
                  <a:pt x="0" y="2621838"/>
                </a:moveTo>
                <a:cubicBezTo>
                  <a:pt x="64334" y="2611116"/>
                  <a:pt x="79480" y="2610828"/>
                  <a:pt x="136478" y="2594543"/>
                </a:cubicBezTo>
                <a:cubicBezTo>
                  <a:pt x="216281" y="2571742"/>
                  <a:pt x="135998" y="2588584"/>
                  <a:pt x="232012" y="2567247"/>
                </a:cubicBezTo>
                <a:cubicBezTo>
                  <a:pt x="419302" y="2525626"/>
                  <a:pt x="213161" y="2576532"/>
                  <a:pt x="341194" y="2539952"/>
                </a:cubicBezTo>
                <a:cubicBezTo>
                  <a:pt x="359229" y="2534799"/>
                  <a:pt x="378222" y="2532890"/>
                  <a:pt x="395785" y="2526304"/>
                </a:cubicBezTo>
                <a:cubicBezTo>
                  <a:pt x="414835" y="2519160"/>
                  <a:pt x="430889" y="2504854"/>
                  <a:pt x="450376" y="2499008"/>
                </a:cubicBezTo>
                <a:cubicBezTo>
                  <a:pt x="476881" y="2491056"/>
                  <a:pt x="505417" y="2492071"/>
                  <a:pt x="532263" y="2485360"/>
                </a:cubicBezTo>
                <a:cubicBezTo>
                  <a:pt x="532282" y="2485355"/>
                  <a:pt x="634612" y="2451244"/>
                  <a:pt x="655093" y="2444417"/>
                </a:cubicBezTo>
                <a:lnTo>
                  <a:pt x="696036" y="2430769"/>
                </a:lnTo>
                <a:lnTo>
                  <a:pt x="736979" y="2417122"/>
                </a:lnTo>
                <a:cubicBezTo>
                  <a:pt x="773912" y="2392500"/>
                  <a:pt x="789223" y="2379848"/>
                  <a:pt x="832514" y="2362531"/>
                </a:cubicBezTo>
                <a:cubicBezTo>
                  <a:pt x="859228" y="2351845"/>
                  <a:pt x="914400" y="2335235"/>
                  <a:pt x="914400" y="2335235"/>
                </a:cubicBezTo>
                <a:cubicBezTo>
                  <a:pt x="937832" y="2317661"/>
                  <a:pt x="981997" y="2282960"/>
                  <a:pt x="1009935" y="2266996"/>
                </a:cubicBezTo>
                <a:cubicBezTo>
                  <a:pt x="1027599" y="2256902"/>
                  <a:pt x="1046862" y="2249795"/>
                  <a:pt x="1064526" y="2239701"/>
                </a:cubicBezTo>
                <a:cubicBezTo>
                  <a:pt x="1131872" y="2201217"/>
                  <a:pt x="1081978" y="2220264"/>
                  <a:pt x="1160060" y="2171462"/>
                </a:cubicBezTo>
                <a:cubicBezTo>
                  <a:pt x="1287069" y="2092081"/>
                  <a:pt x="1128265" y="2215779"/>
                  <a:pt x="1296538" y="2089575"/>
                </a:cubicBezTo>
                <a:cubicBezTo>
                  <a:pt x="1314735" y="2075927"/>
                  <a:pt x="1331380" y="2059917"/>
                  <a:pt x="1351129" y="2048632"/>
                </a:cubicBezTo>
                <a:cubicBezTo>
                  <a:pt x="1363619" y="2041495"/>
                  <a:pt x="1379205" y="2041418"/>
                  <a:pt x="1392072" y="2034984"/>
                </a:cubicBezTo>
                <a:cubicBezTo>
                  <a:pt x="1416487" y="2022776"/>
                  <a:pt x="1469059" y="1979111"/>
                  <a:pt x="1487606" y="1966746"/>
                </a:cubicBezTo>
                <a:cubicBezTo>
                  <a:pt x="1509677" y="1952032"/>
                  <a:pt x="1533350" y="1939861"/>
                  <a:pt x="1555845" y="1925802"/>
                </a:cubicBezTo>
                <a:cubicBezTo>
                  <a:pt x="1569754" y="1917109"/>
                  <a:pt x="1583140" y="1907605"/>
                  <a:pt x="1596788" y="1898507"/>
                </a:cubicBezTo>
                <a:cubicBezTo>
                  <a:pt x="1674122" y="1782506"/>
                  <a:pt x="1546755" y="1962183"/>
                  <a:pt x="1705970" y="1802972"/>
                </a:cubicBezTo>
                <a:cubicBezTo>
                  <a:pt x="1719618" y="1789324"/>
                  <a:pt x="1735064" y="1777264"/>
                  <a:pt x="1746914" y="1762029"/>
                </a:cubicBezTo>
                <a:cubicBezTo>
                  <a:pt x="1767054" y="1736134"/>
                  <a:pt x="1774210" y="1698340"/>
                  <a:pt x="1801505" y="1680143"/>
                </a:cubicBezTo>
                <a:lnTo>
                  <a:pt x="1842448" y="1652847"/>
                </a:lnTo>
                <a:cubicBezTo>
                  <a:pt x="1851547" y="1639199"/>
                  <a:pt x="1859243" y="1624505"/>
                  <a:pt x="1869744" y="1611904"/>
                </a:cubicBezTo>
                <a:cubicBezTo>
                  <a:pt x="1907472" y="1566630"/>
                  <a:pt x="1912569" y="1580842"/>
                  <a:pt x="1937982" y="1530017"/>
                </a:cubicBezTo>
                <a:cubicBezTo>
                  <a:pt x="1967682" y="1470618"/>
                  <a:pt x="1931595" y="1500747"/>
                  <a:pt x="1978926" y="1434483"/>
                </a:cubicBezTo>
                <a:cubicBezTo>
                  <a:pt x="1990144" y="1418777"/>
                  <a:pt x="2007513" y="1408367"/>
                  <a:pt x="2019869" y="1393540"/>
                </a:cubicBezTo>
                <a:cubicBezTo>
                  <a:pt x="2076735" y="1325301"/>
                  <a:pt x="2013046" y="1375342"/>
                  <a:pt x="2088108" y="1325301"/>
                </a:cubicBezTo>
                <a:cubicBezTo>
                  <a:pt x="2097206" y="1311653"/>
                  <a:pt x="2107265" y="1298599"/>
                  <a:pt x="2115403" y="1284357"/>
                </a:cubicBezTo>
                <a:cubicBezTo>
                  <a:pt x="2125497" y="1266693"/>
                  <a:pt x="2129990" y="1245653"/>
                  <a:pt x="2142699" y="1229766"/>
                </a:cubicBezTo>
                <a:cubicBezTo>
                  <a:pt x="2166813" y="1199623"/>
                  <a:pt x="2224585" y="1147880"/>
                  <a:pt x="2224585" y="1147880"/>
                </a:cubicBezTo>
                <a:cubicBezTo>
                  <a:pt x="2235575" y="1103919"/>
                  <a:pt x="2238079" y="1077128"/>
                  <a:pt x="2265529" y="1038698"/>
                </a:cubicBezTo>
                <a:cubicBezTo>
                  <a:pt x="2276747" y="1022992"/>
                  <a:pt x="2294623" y="1012990"/>
                  <a:pt x="2306472" y="997755"/>
                </a:cubicBezTo>
                <a:cubicBezTo>
                  <a:pt x="2400563" y="876780"/>
                  <a:pt x="2316179" y="949531"/>
                  <a:pt x="2415654" y="874925"/>
                </a:cubicBezTo>
                <a:cubicBezTo>
                  <a:pt x="2479343" y="779390"/>
                  <a:pt x="2442949" y="811235"/>
                  <a:pt x="2511188" y="765743"/>
                </a:cubicBezTo>
                <a:cubicBezTo>
                  <a:pt x="2559896" y="692681"/>
                  <a:pt x="2526885" y="736398"/>
                  <a:pt x="2620370" y="642913"/>
                </a:cubicBezTo>
                <a:lnTo>
                  <a:pt x="2661314" y="601969"/>
                </a:lnTo>
                <a:cubicBezTo>
                  <a:pt x="2674962" y="588321"/>
                  <a:pt x="2686198" y="571732"/>
                  <a:pt x="2702257" y="561026"/>
                </a:cubicBezTo>
                <a:cubicBezTo>
                  <a:pt x="2725508" y="545525"/>
                  <a:pt x="2780859" y="509719"/>
                  <a:pt x="2797791" y="492787"/>
                </a:cubicBezTo>
                <a:cubicBezTo>
                  <a:pt x="2809389" y="481189"/>
                  <a:pt x="2811439" y="460942"/>
                  <a:pt x="2825087" y="451844"/>
                </a:cubicBezTo>
                <a:cubicBezTo>
                  <a:pt x="2840694" y="441439"/>
                  <a:pt x="2862115" y="444782"/>
                  <a:pt x="2879678" y="438196"/>
                </a:cubicBezTo>
                <a:cubicBezTo>
                  <a:pt x="2898727" y="431053"/>
                  <a:pt x="2916605" y="420995"/>
                  <a:pt x="2934269" y="410901"/>
                </a:cubicBezTo>
                <a:cubicBezTo>
                  <a:pt x="2948510" y="402763"/>
                  <a:pt x="2960136" y="390066"/>
                  <a:pt x="2975212" y="383605"/>
                </a:cubicBezTo>
                <a:cubicBezTo>
                  <a:pt x="2992452" y="376216"/>
                  <a:pt x="3011606" y="374506"/>
                  <a:pt x="3029803" y="369957"/>
                </a:cubicBezTo>
                <a:cubicBezTo>
                  <a:pt x="3147148" y="291730"/>
                  <a:pt x="2998677" y="385521"/>
                  <a:pt x="3111690" y="329014"/>
                </a:cubicBezTo>
                <a:cubicBezTo>
                  <a:pt x="3126361" y="321679"/>
                  <a:pt x="3137962" y="309054"/>
                  <a:pt x="3152633" y="301719"/>
                </a:cubicBezTo>
                <a:cubicBezTo>
                  <a:pt x="3165500" y="295285"/>
                  <a:pt x="3180709" y="294505"/>
                  <a:pt x="3193576" y="288071"/>
                </a:cubicBezTo>
                <a:cubicBezTo>
                  <a:pt x="3208247" y="280735"/>
                  <a:pt x="3219443" y="267236"/>
                  <a:pt x="3234520" y="260775"/>
                </a:cubicBezTo>
                <a:cubicBezTo>
                  <a:pt x="3251760" y="253386"/>
                  <a:pt x="3271317" y="253059"/>
                  <a:pt x="3289111" y="247128"/>
                </a:cubicBezTo>
                <a:cubicBezTo>
                  <a:pt x="3421560" y="202979"/>
                  <a:pt x="3288004" y="229739"/>
                  <a:pt x="3452884" y="206184"/>
                </a:cubicBezTo>
                <a:lnTo>
                  <a:pt x="3534770" y="178889"/>
                </a:lnTo>
                <a:cubicBezTo>
                  <a:pt x="3548418" y="174340"/>
                  <a:pt x="3561757" y="168730"/>
                  <a:pt x="3575714" y="165241"/>
                </a:cubicBezTo>
                <a:cubicBezTo>
                  <a:pt x="3593911" y="160692"/>
                  <a:pt x="3612270" y="156746"/>
                  <a:pt x="3630305" y="151593"/>
                </a:cubicBezTo>
                <a:cubicBezTo>
                  <a:pt x="3644137" y="147641"/>
                  <a:pt x="3657205" y="141067"/>
                  <a:pt x="3671248" y="137946"/>
                </a:cubicBezTo>
                <a:cubicBezTo>
                  <a:pt x="3698261" y="131943"/>
                  <a:pt x="3726000" y="129725"/>
                  <a:pt x="3753135" y="124298"/>
                </a:cubicBezTo>
                <a:cubicBezTo>
                  <a:pt x="3771528" y="120619"/>
                  <a:pt x="3789691" y="115803"/>
                  <a:pt x="3807726" y="110650"/>
                </a:cubicBezTo>
                <a:cubicBezTo>
                  <a:pt x="3844573" y="100122"/>
                  <a:pt x="3863254" y="88689"/>
                  <a:pt x="3903260" y="83355"/>
                </a:cubicBezTo>
                <a:cubicBezTo>
                  <a:pt x="3953067" y="76714"/>
                  <a:pt x="4003481" y="75578"/>
                  <a:pt x="4053385" y="69707"/>
                </a:cubicBezTo>
                <a:cubicBezTo>
                  <a:pt x="4080868" y="66474"/>
                  <a:pt x="4108046" y="61009"/>
                  <a:pt x="4135272" y="56059"/>
                </a:cubicBezTo>
                <a:cubicBezTo>
                  <a:pt x="4158095" y="51909"/>
                  <a:pt x="4180493" y="45288"/>
                  <a:pt x="4203511" y="42411"/>
                </a:cubicBezTo>
                <a:cubicBezTo>
                  <a:pt x="4253371" y="36178"/>
                  <a:pt x="4303594" y="33312"/>
                  <a:pt x="4353636" y="28763"/>
                </a:cubicBezTo>
                <a:cubicBezTo>
                  <a:pt x="4380122" y="23466"/>
                  <a:pt x="4481172" y="2495"/>
                  <a:pt x="4503762" y="1468"/>
                </a:cubicBezTo>
                <a:cubicBezTo>
                  <a:pt x="4576475" y="-1837"/>
                  <a:pt x="4649338" y="1468"/>
                  <a:pt x="4722126" y="1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solidFill>
                <a:schemeClr val="tx1"/>
              </a:solidFill>
            </a:endParaRPr>
          </a:p>
        </p:txBody>
      </p:sp>
      <p:sp>
        <p:nvSpPr>
          <p:cNvPr id="4" name="10 CuadroTexto"/>
          <p:cNvSpPr txBox="1"/>
          <p:nvPr/>
        </p:nvSpPr>
        <p:spPr>
          <a:xfrm>
            <a:off x="2127139" y="514174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Inicio</a:t>
            </a:r>
          </a:p>
        </p:txBody>
      </p:sp>
      <p:sp>
        <p:nvSpPr>
          <p:cNvPr id="5" name="11 CuadroTexto"/>
          <p:cNvSpPr txBox="1"/>
          <p:nvPr/>
        </p:nvSpPr>
        <p:spPr>
          <a:xfrm>
            <a:off x="8447338" y="2696663"/>
            <a:ext cx="2123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Fin</a:t>
            </a:r>
          </a:p>
        </p:txBody>
      </p:sp>
      <p:sp>
        <p:nvSpPr>
          <p:cNvPr id="6" name="12 Rectángulo"/>
          <p:cNvSpPr/>
          <p:nvPr/>
        </p:nvSpPr>
        <p:spPr>
          <a:xfrm>
            <a:off x="2775211" y="3065992"/>
            <a:ext cx="5658230" cy="2235080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solidFill>
                <a:schemeClr val="tx1"/>
              </a:solidFill>
            </a:endParaRPr>
          </a:p>
        </p:txBody>
      </p:sp>
      <p:cxnSp>
        <p:nvCxnSpPr>
          <p:cNvPr id="7" name="14 Conector recto"/>
          <p:cNvCxnSpPr>
            <a:stCxn id="6" idx="2"/>
            <a:endCxn id="6" idx="0"/>
          </p:cNvCxnSpPr>
          <p:nvPr/>
        </p:nvCxnSpPr>
        <p:spPr>
          <a:xfrm flipV="1">
            <a:off x="5604326" y="3065992"/>
            <a:ext cx="0" cy="22350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15 Conector recto"/>
          <p:cNvCxnSpPr/>
          <p:nvPr/>
        </p:nvCxnSpPr>
        <p:spPr>
          <a:xfrm flipV="1">
            <a:off x="7239707" y="3068824"/>
            <a:ext cx="0" cy="22350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16 Conector recto"/>
          <p:cNvCxnSpPr/>
          <p:nvPr/>
        </p:nvCxnSpPr>
        <p:spPr>
          <a:xfrm flipV="1">
            <a:off x="4858867" y="3065992"/>
            <a:ext cx="4576" cy="3087052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17 Elipse"/>
          <p:cNvSpPr/>
          <p:nvPr/>
        </p:nvSpPr>
        <p:spPr>
          <a:xfrm>
            <a:off x="4818475" y="4559461"/>
            <a:ext cx="85734" cy="611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solidFill>
                <a:schemeClr val="tx1"/>
              </a:solidFill>
            </a:endParaRPr>
          </a:p>
        </p:txBody>
      </p:sp>
      <p:sp>
        <p:nvSpPr>
          <p:cNvPr id="11" name="18 Elipse"/>
          <p:cNvSpPr/>
          <p:nvPr/>
        </p:nvSpPr>
        <p:spPr>
          <a:xfrm>
            <a:off x="5560272" y="3827004"/>
            <a:ext cx="85734" cy="611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solidFill>
                <a:schemeClr val="tx1"/>
              </a:solidFill>
            </a:endParaRPr>
          </a:p>
        </p:txBody>
      </p:sp>
      <p:sp>
        <p:nvSpPr>
          <p:cNvPr id="12" name="19 Elipse"/>
          <p:cNvSpPr/>
          <p:nvPr/>
        </p:nvSpPr>
        <p:spPr>
          <a:xfrm>
            <a:off x="7209027" y="3132634"/>
            <a:ext cx="85734" cy="611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solidFill>
                <a:schemeClr val="tx1"/>
              </a:solidFill>
            </a:endParaRPr>
          </a:p>
        </p:txBody>
      </p:sp>
      <p:sp>
        <p:nvSpPr>
          <p:cNvPr id="13" name="20 CuadroTexto"/>
          <p:cNvSpPr txBox="1"/>
          <p:nvPr/>
        </p:nvSpPr>
        <p:spPr>
          <a:xfrm>
            <a:off x="4858867" y="5310266"/>
            <a:ext cx="39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t1</a:t>
            </a:r>
          </a:p>
        </p:txBody>
      </p:sp>
      <p:cxnSp>
        <p:nvCxnSpPr>
          <p:cNvPr id="14" name="22 Conector recto de flecha"/>
          <p:cNvCxnSpPr/>
          <p:nvPr/>
        </p:nvCxnSpPr>
        <p:spPr>
          <a:xfrm flipV="1">
            <a:off x="2775211" y="2696660"/>
            <a:ext cx="0" cy="260724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25 Conector recto de flecha"/>
          <p:cNvCxnSpPr/>
          <p:nvPr/>
        </p:nvCxnSpPr>
        <p:spPr>
          <a:xfrm>
            <a:off x="3711315" y="5301072"/>
            <a:ext cx="5400600" cy="283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27 CuadroTexto"/>
          <p:cNvSpPr txBox="1"/>
          <p:nvPr/>
        </p:nvSpPr>
        <p:spPr>
          <a:xfrm>
            <a:off x="1894210" y="2760585"/>
            <a:ext cx="91700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PE" b="1" dirty="0"/>
              <a:t>Avance</a:t>
            </a:r>
          </a:p>
        </p:txBody>
      </p:sp>
      <p:sp>
        <p:nvSpPr>
          <p:cNvPr id="17" name="28 CuadroTexto"/>
          <p:cNvSpPr txBox="1"/>
          <p:nvPr/>
        </p:nvSpPr>
        <p:spPr>
          <a:xfrm>
            <a:off x="8950910" y="4950652"/>
            <a:ext cx="1377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Tiempo</a:t>
            </a:r>
          </a:p>
        </p:txBody>
      </p:sp>
      <p:sp>
        <p:nvSpPr>
          <p:cNvPr id="18" name="29 CuadroTexto"/>
          <p:cNvSpPr txBox="1"/>
          <p:nvPr/>
        </p:nvSpPr>
        <p:spPr>
          <a:xfrm>
            <a:off x="4496370" y="4183535"/>
            <a:ext cx="590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P1</a:t>
            </a:r>
          </a:p>
        </p:txBody>
      </p:sp>
      <p:cxnSp>
        <p:nvCxnSpPr>
          <p:cNvPr id="19" name="49 Conector recto"/>
          <p:cNvCxnSpPr/>
          <p:nvPr/>
        </p:nvCxnSpPr>
        <p:spPr>
          <a:xfrm flipV="1">
            <a:off x="8433441" y="3065992"/>
            <a:ext cx="0" cy="29430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20 CuadroTexto"/>
          <p:cNvSpPr txBox="1"/>
          <p:nvPr/>
        </p:nvSpPr>
        <p:spPr>
          <a:xfrm>
            <a:off x="5426910" y="5301075"/>
            <a:ext cx="39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t2</a:t>
            </a:r>
          </a:p>
        </p:txBody>
      </p:sp>
      <p:sp>
        <p:nvSpPr>
          <p:cNvPr id="21" name="29 CuadroTexto"/>
          <p:cNvSpPr txBox="1"/>
          <p:nvPr/>
        </p:nvSpPr>
        <p:spPr>
          <a:xfrm>
            <a:off x="5207178" y="3580386"/>
            <a:ext cx="484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P2</a:t>
            </a:r>
          </a:p>
        </p:txBody>
      </p:sp>
      <p:sp>
        <p:nvSpPr>
          <p:cNvPr id="22" name="20 CuadroTexto"/>
          <p:cNvSpPr txBox="1"/>
          <p:nvPr/>
        </p:nvSpPr>
        <p:spPr>
          <a:xfrm>
            <a:off x="7042992" y="5331694"/>
            <a:ext cx="39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 err="1"/>
              <a:t>tn</a:t>
            </a:r>
            <a:endParaRPr lang="es-PE" b="1" dirty="0"/>
          </a:p>
        </p:txBody>
      </p:sp>
      <p:sp>
        <p:nvSpPr>
          <p:cNvPr id="23" name="29 CuadroTexto"/>
          <p:cNvSpPr txBox="1"/>
          <p:nvPr/>
        </p:nvSpPr>
        <p:spPr>
          <a:xfrm>
            <a:off x="6784689" y="2975902"/>
            <a:ext cx="484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 err="1"/>
              <a:t>Pn</a:t>
            </a:r>
            <a:endParaRPr lang="es-PE" b="1" dirty="0"/>
          </a:p>
        </p:txBody>
      </p:sp>
      <p:sp>
        <p:nvSpPr>
          <p:cNvPr id="24" name="Flecha arriba 23"/>
          <p:cNvSpPr/>
          <p:nvPr/>
        </p:nvSpPr>
        <p:spPr>
          <a:xfrm>
            <a:off x="2469234" y="5409081"/>
            <a:ext cx="683967" cy="1120182"/>
          </a:xfrm>
          <a:prstGeom prst="upArrow">
            <a:avLst/>
          </a:prstGeom>
          <a:solidFill>
            <a:srgbClr val="A5002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88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20" grpId="0"/>
      <p:bldP spid="21" grpId="0"/>
      <p:bldP spid="22" grpId="0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157036995"/>
              </p:ext>
            </p:extLst>
          </p:nvPr>
        </p:nvGraphicFramePr>
        <p:xfrm>
          <a:off x="236310" y="1495454"/>
          <a:ext cx="11767005" cy="432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ángulo 3"/>
          <p:cNvSpPr/>
          <p:nvPr/>
        </p:nvSpPr>
        <p:spPr>
          <a:xfrm>
            <a:off x="358083" y="428562"/>
            <a:ext cx="77481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err="1">
                <a:latin typeface="+mj-lt"/>
                <a:sym typeface="Calibri"/>
              </a:rPr>
              <a:t>Pasos</a:t>
            </a:r>
            <a:r>
              <a:rPr lang="en-US" sz="4800" b="1" dirty="0">
                <a:latin typeface="+mj-lt"/>
                <a:sym typeface="Calibri"/>
              </a:rPr>
              <a:t> para el Control de </a:t>
            </a:r>
            <a:r>
              <a:rPr lang="en-US" sz="4800" b="1" dirty="0" err="1">
                <a:latin typeface="+mj-lt"/>
                <a:sym typeface="Calibri"/>
              </a:rPr>
              <a:t>Costos</a:t>
            </a:r>
            <a:endParaRPr lang="es-PE" sz="4800" b="1" dirty="0">
              <a:latin typeface="+mj-lt"/>
            </a:endParaRPr>
          </a:p>
        </p:txBody>
      </p:sp>
      <p:cxnSp>
        <p:nvCxnSpPr>
          <p:cNvPr id="8" name="Conector recto de flecha 7"/>
          <p:cNvCxnSpPr/>
          <p:nvPr/>
        </p:nvCxnSpPr>
        <p:spPr>
          <a:xfrm flipV="1">
            <a:off x="1132115" y="3113314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 flipV="1">
            <a:off x="8106230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 flipV="1">
            <a:off x="4542971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2866571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>
            <a:off x="6364514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/>
          <p:nvPr/>
        </p:nvCxnSpPr>
        <p:spPr>
          <a:xfrm>
            <a:off x="9731829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406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3529833087"/>
              </p:ext>
            </p:extLst>
          </p:nvPr>
        </p:nvGraphicFramePr>
        <p:xfrm>
          <a:off x="236310" y="1495454"/>
          <a:ext cx="11767005" cy="432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ángulo 3"/>
          <p:cNvSpPr/>
          <p:nvPr/>
        </p:nvSpPr>
        <p:spPr>
          <a:xfrm>
            <a:off x="358083" y="486619"/>
            <a:ext cx="77481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err="1">
                <a:latin typeface="+mj-lt"/>
                <a:sym typeface="Calibri"/>
              </a:rPr>
              <a:t>Pasos</a:t>
            </a:r>
            <a:r>
              <a:rPr lang="en-US" sz="4800" b="1" dirty="0">
                <a:latin typeface="+mj-lt"/>
                <a:sym typeface="Calibri"/>
              </a:rPr>
              <a:t> para el Control de </a:t>
            </a:r>
            <a:r>
              <a:rPr lang="en-US" sz="4800" b="1" dirty="0" err="1">
                <a:latin typeface="+mj-lt"/>
                <a:sym typeface="Calibri"/>
              </a:rPr>
              <a:t>Costos</a:t>
            </a:r>
            <a:endParaRPr lang="es-PE" sz="4800" b="1" dirty="0">
              <a:latin typeface="+mj-lt"/>
            </a:endParaRPr>
          </a:p>
        </p:txBody>
      </p:sp>
      <p:cxnSp>
        <p:nvCxnSpPr>
          <p:cNvPr id="8" name="Conector recto de flecha 7"/>
          <p:cNvCxnSpPr/>
          <p:nvPr/>
        </p:nvCxnSpPr>
        <p:spPr>
          <a:xfrm flipV="1">
            <a:off x="1132115" y="3113314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 flipV="1">
            <a:off x="8106230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 flipV="1">
            <a:off x="4542971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2866571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>
            <a:off x="6364514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/>
          <p:nvPr/>
        </p:nvCxnSpPr>
        <p:spPr>
          <a:xfrm>
            <a:off x="9731829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ángulo 1"/>
          <p:cNvSpPr/>
          <p:nvPr/>
        </p:nvSpPr>
        <p:spPr>
          <a:xfrm>
            <a:off x="116114" y="2075543"/>
            <a:ext cx="2177143" cy="12772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3" name="Rectángulo 12"/>
          <p:cNvSpPr/>
          <p:nvPr/>
        </p:nvSpPr>
        <p:spPr>
          <a:xfrm>
            <a:off x="3606802" y="1946509"/>
            <a:ext cx="2177143" cy="12772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" name="Rectángulo 13"/>
          <p:cNvSpPr/>
          <p:nvPr/>
        </p:nvSpPr>
        <p:spPr>
          <a:xfrm>
            <a:off x="1640114" y="4110726"/>
            <a:ext cx="2177143" cy="12772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6" name="Rectángulo 15"/>
          <p:cNvSpPr/>
          <p:nvPr/>
        </p:nvSpPr>
        <p:spPr>
          <a:xfrm>
            <a:off x="888999" y="5983068"/>
            <a:ext cx="631372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1603829" y="5874602"/>
            <a:ext cx="24434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b="1" dirty="0">
                <a:ea typeface="Pontano Sans"/>
                <a:cs typeface="Pontano Sans"/>
                <a:sym typeface="Pontano Sans"/>
              </a:rPr>
              <a:t>PASOS ORGANIZATIVOS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10524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9"/>
          <p:cNvSpPr txBox="1">
            <a:spLocks/>
          </p:cNvSpPr>
          <p:nvPr/>
        </p:nvSpPr>
        <p:spPr>
          <a:xfrm>
            <a:off x="309012" y="464582"/>
            <a:ext cx="10954073" cy="92120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b="1"/>
              <a:t>PASO 1: Definición del PLAN DE FASES</a:t>
            </a:r>
            <a:endParaRPr lang="en" b="1" dirty="0"/>
          </a:p>
        </p:txBody>
      </p:sp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1815944896"/>
              </p:ext>
            </p:extLst>
          </p:nvPr>
        </p:nvGraphicFramePr>
        <p:xfrm>
          <a:off x="236310" y="1495454"/>
          <a:ext cx="11767005" cy="432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Conector recto de flecha 5"/>
          <p:cNvCxnSpPr/>
          <p:nvPr/>
        </p:nvCxnSpPr>
        <p:spPr>
          <a:xfrm flipV="1">
            <a:off x="1132115" y="3113314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V="1">
            <a:off x="8106230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cto de flecha 7"/>
          <p:cNvCxnSpPr/>
          <p:nvPr/>
        </p:nvCxnSpPr>
        <p:spPr>
          <a:xfrm flipV="1">
            <a:off x="4542971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>
            <a:off x="2866571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6364514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9731829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ipse 11"/>
          <p:cNvSpPr/>
          <p:nvPr/>
        </p:nvSpPr>
        <p:spPr>
          <a:xfrm>
            <a:off x="232229" y="1959427"/>
            <a:ext cx="1799771" cy="139337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84464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11847" y="499280"/>
            <a:ext cx="41719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latin typeface="+mj-lt"/>
              </a:rPr>
              <a:t>Fases</a:t>
            </a:r>
            <a:r>
              <a:rPr lang="en" sz="4800" b="1" dirty="0">
                <a:latin typeface="+mj-lt"/>
              </a:rPr>
              <a:t> de Control</a:t>
            </a:r>
            <a:endParaRPr lang="es-PE" sz="4800" b="1" dirty="0">
              <a:latin typeface="+mj-lt"/>
            </a:endParaRPr>
          </a:p>
        </p:txBody>
      </p:sp>
      <p:sp>
        <p:nvSpPr>
          <p:cNvPr id="3" name="Marcador de texto 3"/>
          <p:cNvSpPr txBox="1">
            <a:spLocks/>
          </p:cNvSpPr>
          <p:nvPr/>
        </p:nvSpPr>
        <p:spPr>
          <a:xfrm>
            <a:off x="511847" y="1543862"/>
            <a:ext cx="10577067" cy="14557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sz="2600" dirty="0"/>
              <a:t>Agrupación de partidas en FASES.</a:t>
            </a:r>
          </a:p>
          <a:p>
            <a:r>
              <a:rPr lang="es-PE" sz="2600" dirty="0"/>
              <a:t>Consiste en establecer un orden de la información del proyecto de manera que su control y lectura sea sencillo.</a:t>
            </a:r>
          </a:p>
          <a:p>
            <a:endParaRPr lang="es-PE" sz="2600" dirty="0">
              <a:sym typeface="Calibri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511847" y="3175188"/>
            <a:ext cx="2440796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600" b="1" dirty="0"/>
              <a:t>Consideraciones</a:t>
            </a:r>
          </a:p>
        </p:txBody>
      </p:sp>
      <p:sp>
        <p:nvSpPr>
          <p:cNvPr id="5" name="Marcador de texto 3"/>
          <p:cNvSpPr txBox="1">
            <a:spLocks/>
          </p:cNvSpPr>
          <p:nvPr/>
        </p:nvSpPr>
        <p:spPr>
          <a:xfrm>
            <a:off x="116114" y="3667631"/>
            <a:ext cx="9405257" cy="2491442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s-PE" sz="2600" dirty="0">
                <a:sym typeface="Wingdings" pitchFamily="2" charset="2"/>
              </a:rPr>
              <a:t>Herramientas para la toma de decisiones del proyecto: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s-PE" sz="2600" dirty="0">
                <a:sym typeface="Wingdings" pitchFamily="2" charset="2"/>
              </a:rPr>
              <a:t>Sencillez. Mucho control trae descontrol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s-PE" sz="2600" dirty="0">
                <a:sym typeface="Wingdings" pitchFamily="2" charset="2"/>
              </a:rPr>
              <a:t>Lenguaje universal.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s-PE" sz="2600" dirty="0">
                <a:sym typeface="Wingdings" pitchFamily="2" charset="2"/>
              </a:rPr>
              <a:t>Todo el equipo de proyecto debe conocerlo.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s-PE" sz="2600" dirty="0">
                <a:sym typeface="Wingdings" pitchFamily="2" charset="2"/>
              </a:rPr>
              <a:t>Interacción con otros controles del proyecto.</a:t>
            </a:r>
          </a:p>
          <a:p>
            <a:endParaRPr lang="es-PE" sz="2600" dirty="0"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0741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904948" y="2423937"/>
            <a:ext cx="8701421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6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Resultado Operativo</a:t>
            </a:r>
          </a:p>
          <a:p>
            <a:pPr algn="ctr"/>
            <a:r>
              <a:rPr lang="es-ES" sz="6600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de Obra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726249" y="1401509"/>
            <a:ext cx="3811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CURSO DE FORMACIÓN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E78CD8B-B406-4F21-B6A0-85217AF25A26}"/>
              </a:ext>
            </a:extLst>
          </p:cNvPr>
          <p:cNvSpPr txBox="1"/>
          <p:nvPr/>
        </p:nvSpPr>
        <p:spPr>
          <a:xfrm>
            <a:off x="4684542" y="5271825"/>
            <a:ext cx="6991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DOCENTE: MG. ING. CHRISTIAN ENRIQUE TENORIO MESONES</a:t>
            </a:r>
          </a:p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		xtianoperu@gmail.com</a:t>
            </a:r>
          </a:p>
        </p:txBody>
      </p:sp>
    </p:spTree>
    <p:extLst>
      <p:ext uri="{BB962C8B-B14F-4D97-AF65-F5344CB8AC3E}">
        <p14:creationId xmlns:p14="http://schemas.microsoft.com/office/powerpoint/2010/main" val="1825619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9"/>
          <p:cNvSpPr txBox="1">
            <a:spLocks/>
          </p:cNvSpPr>
          <p:nvPr/>
        </p:nvSpPr>
        <p:spPr>
          <a:xfrm>
            <a:off x="163870" y="943554"/>
            <a:ext cx="9575216" cy="92120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b="1" dirty="0"/>
              <a:t>PASO 2: Agrupación de las partidas del PPTO en Fases</a:t>
            </a:r>
            <a:endParaRPr lang="en" b="1" dirty="0"/>
          </a:p>
        </p:txBody>
      </p:sp>
      <p:graphicFrame>
        <p:nvGraphicFramePr>
          <p:cNvPr id="5" name="Diagrama 4"/>
          <p:cNvGraphicFramePr/>
          <p:nvPr/>
        </p:nvGraphicFramePr>
        <p:xfrm>
          <a:off x="236310" y="1495454"/>
          <a:ext cx="11767005" cy="432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Conector recto de flecha 5"/>
          <p:cNvCxnSpPr/>
          <p:nvPr/>
        </p:nvCxnSpPr>
        <p:spPr>
          <a:xfrm flipV="1">
            <a:off x="1132115" y="3113314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V="1">
            <a:off x="8106230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cto de flecha 7"/>
          <p:cNvCxnSpPr/>
          <p:nvPr/>
        </p:nvCxnSpPr>
        <p:spPr>
          <a:xfrm flipV="1">
            <a:off x="4542971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>
            <a:off x="2866571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6364514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9731829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ipse 11"/>
          <p:cNvSpPr/>
          <p:nvPr/>
        </p:nvSpPr>
        <p:spPr>
          <a:xfrm>
            <a:off x="1984829" y="3915229"/>
            <a:ext cx="1799771" cy="139337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72066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9"/>
          <p:cNvSpPr txBox="1">
            <a:spLocks/>
          </p:cNvSpPr>
          <p:nvPr/>
        </p:nvSpPr>
        <p:spPr>
          <a:xfrm>
            <a:off x="171128" y="483057"/>
            <a:ext cx="10177558" cy="92120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b="1" dirty="0"/>
              <a:t>PASO 3: Elaboración del Presupuesto META.</a:t>
            </a:r>
            <a:endParaRPr lang="en" b="1" dirty="0"/>
          </a:p>
        </p:txBody>
      </p:sp>
      <p:graphicFrame>
        <p:nvGraphicFramePr>
          <p:cNvPr id="5" name="Diagrama 4"/>
          <p:cNvGraphicFramePr/>
          <p:nvPr/>
        </p:nvGraphicFramePr>
        <p:xfrm>
          <a:off x="236310" y="1495454"/>
          <a:ext cx="11767005" cy="432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Conector recto de flecha 5"/>
          <p:cNvCxnSpPr/>
          <p:nvPr/>
        </p:nvCxnSpPr>
        <p:spPr>
          <a:xfrm flipV="1">
            <a:off x="1132115" y="3113314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V="1">
            <a:off x="8106230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cto de flecha 7"/>
          <p:cNvCxnSpPr/>
          <p:nvPr/>
        </p:nvCxnSpPr>
        <p:spPr>
          <a:xfrm flipV="1">
            <a:off x="4542971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>
            <a:off x="2866571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6364514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9731829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ipse 11"/>
          <p:cNvSpPr/>
          <p:nvPr/>
        </p:nvSpPr>
        <p:spPr>
          <a:xfrm>
            <a:off x="3534228" y="1404257"/>
            <a:ext cx="2017486" cy="1716314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4553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80"/>
          <p:cNvSpPr txBox="1">
            <a:spLocks noGrp="1"/>
          </p:cNvSpPr>
          <p:nvPr>
            <p:ph type="title"/>
          </p:nvPr>
        </p:nvSpPr>
        <p:spPr>
          <a:xfrm>
            <a:off x="308454" y="704393"/>
            <a:ext cx="6455204" cy="72780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/>
          <a:p>
            <a:r>
              <a:rPr lang="en" sz="4800" b="1" dirty="0"/>
              <a:t>Apuntando a un Objetivo</a:t>
            </a:r>
          </a:p>
        </p:txBody>
      </p:sp>
      <p:sp>
        <p:nvSpPr>
          <p:cNvPr id="3" name="Shape 179"/>
          <p:cNvSpPr txBox="1">
            <a:spLocks/>
          </p:cNvSpPr>
          <p:nvPr/>
        </p:nvSpPr>
        <p:spPr>
          <a:xfrm>
            <a:off x="446866" y="1664421"/>
            <a:ext cx="9945363" cy="4576722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PE" sz="2500"/>
              <a:t>Se obtiene de haber </a:t>
            </a:r>
            <a:r>
              <a:rPr lang="es-PE" sz="2500" b="1"/>
              <a:t>revisado y actualizado </a:t>
            </a:r>
            <a:r>
              <a:rPr lang="es-PE" sz="2500"/>
              <a:t>el presupuesto contractual (venta).</a:t>
            </a:r>
          </a:p>
          <a:p>
            <a:pPr algn="just">
              <a:buFont typeface="Arial" panose="020B0604020202020204" pitchFamily="34" charset="0"/>
              <a:buNone/>
            </a:pPr>
            <a:endParaRPr lang="en" sz="2500"/>
          </a:p>
          <a:p>
            <a:pPr algn="just"/>
            <a:r>
              <a:rPr lang="es-PE" sz="2500"/>
              <a:t>El análisis inicial permite identificar </a:t>
            </a:r>
            <a:r>
              <a:rPr lang="es-PE" sz="2500" b="1"/>
              <a:t>oportunidades, riesgos y aspectos de mejora del proyecto.</a:t>
            </a:r>
          </a:p>
          <a:p>
            <a:pPr algn="just"/>
            <a:endParaRPr lang="es-PE" sz="2500">
              <a:sym typeface="Wingdings" pitchFamily="2" charset="2"/>
            </a:endParaRPr>
          </a:p>
          <a:p>
            <a:pPr algn="just"/>
            <a:r>
              <a:rPr lang="es-PE" sz="2500" b="1">
                <a:sym typeface="Wingdings" pitchFamily="2" charset="2"/>
              </a:rPr>
              <a:t>Importante: </a:t>
            </a:r>
            <a:r>
              <a:rPr lang="es-PE" sz="2500">
                <a:sym typeface="Wingdings" pitchFamily="2" charset="2"/>
              </a:rPr>
              <a:t>Revisión y participación de línea de mando que ejecutará proyecto.</a:t>
            </a:r>
          </a:p>
          <a:p>
            <a:pPr algn="just"/>
            <a:endParaRPr lang="es-PE" sz="2500">
              <a:sym typeface="Wingdings" pitchFamily="2" charset="2"/>
            </a:endParaRPr>
          </a:p>
          <a:p>
            <a:pPr algn="just"/>
            <a:r>
              <a:rPr lang="es-PE" sz="2500">
                <a:sym typeface="Wingdings" pitchFamily="2" charset="2"/>
              </a:rPr>
              <a:t>Presupuesto que será el referente para el control de costos.</a:t>
            </a:r>
          </a:p>
          <a:p>
            <a:pPr algn="just">
              <a:buFont typeface="Arial" panose="020B0604020202020204" pitchFamily="34" charset="0"/>
              <a:buNone/>
            </a:pPr>
            <a:endParaRPr lang="en" sz="2500" dirty="0"/>
          </a:p>
        </p:txBody>
      </p:sp>
    </p:spTree>
    <p:extLst>
      <p:ext uri="{BB962C8B-B14F-4D97-AF65-F5344CB8AC3E}">
        <p14:creationId xmlns:p14="http://schemas.microsoft.com/office/powerpoint/2010/main" val="609344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/>
          </p:cNvSpPr>
          <p:nvPr/>
        </p:nvSpPr>
        <p:spPr>
          <a:xfrm>
            <a:off x="532656" y="1049199"/>
            <a:ext cx="7599133" cy="57014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4800" b="1" dirty="0">
                <a:ea typeface="Droid Serif"/>
                <a:cs typeface="Droid Serif"/>
                <a:sym typeface="Calibri"/>
              </a:rPr>
              <a:t>Resultantes de el RO Meta</a:t>
            </a:r>
            <a:endParaRPr lang="en-US" sz="4800" b="1" dirty="0">
              <a:ea typeface="Droid Serif"/>
              <a:cs typeface="Droid Serif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32656" y="2180455"/>
            <a:ext cx="1112231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Sinceramiento de los Costos y Ventas = </a:t>
            </a:r>
            <a:r>
              <a:rPr lang="es-ES" sz="2600" b="1" dirty="0"/>
              <a:t>Sinceramiento de la Utilidad</a:t>
            </a:r>
            <a:r>
              <a:rPr lang="es-ES" sz="2600" dirty="0"/>
              <a:t> estimada al final de la obra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s-ES" sz="2600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600" dirty="0"/>
              <a:t>Distribución de los recursos en su correcta </a:t>
            </a:r>
            <a:r>
              <a:rPr lang="es-ES" sz="2600" b="1" dirty="0"/>
              <a:t>TEMPORALIDAD</a:t>
            </a:r>
          </a:p>
        </p:txBody>
      </p:sp>
    </p:spTree>
    <p:extLst>
      <p:ext uri="{BB962C8B-B14F-4D97-AF65-F5344CB8AC3E}">
        <p14:creationId xmlns:p14="http://schemas.microsoft.com/office/powerpoint/2010/main" val="11479431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96507" y="268644"/>
            <a:ext cx="962966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latin typeface="+mj-lt"/>
                <a:sym typeface="Calibri"/>
              </a:rPr>
              <a:t>Factores que determinan un Presupuesto Meta</a:t>
            </a:r>
            <a:endParaRPr lang="en-US" sz="4400" b="1" dirty="0">
              <a:latin typeface="+mj-lt"/>
            </a:endParaRPr>
          </a:p>
        </p:txBody>
      </p:sp>
      <p:sp>
        <p:nvSpPr>
          <p:cNvPr id="3" name="2 Marcador de contenido"/>
          <p:cNvSpPr txBox="1">
            <a:spLocks/>
          </p:cNvSpPr>
          <p:nvPr/>
        </p:nvSpPr>
        <p:spPr>
          <a:xfrm>
            <a:off x="405408" y="1715194"/>
            <a:ext cx="11438249" cy="514280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PE" sz="2300" b="1" dirty="0">
                <a:solidFill>
                  <a:schemeClr val="tx1"/>
                </a:solidFill>
                <a:latin typeface="+mn-lt"/>
              </a:rPr>
              <a:t>Tarifas o precios de recursos</a:t>
            </a:r>
          </a:p>
          <a:p>
            <a:pPr marL="0" lvl="7" indent="-45720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300" dirty="0">
                <a:solidFill>
                  <a:schemeClr val="tx1"/>
                </a:solidFill>
                <a:latin typeface="+mn-lt"/>
              </a:rPr>
              <a:t>Mano de obra: salarios, beneficios de acuerdo a ley, incrementos salariales establecidos.</a:t>
            </a:r>
          </a:p>
          <a:p>
            <a:pPr marL="0" lvl="7" indent="-45720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300" dirty="0">
                <a:solidFill>
                  <a:schemeClr val="tx1"/>
                </a:solidFill>
                <a:latin typeface="+mn-lt"/>
              </a:rPr>
              <a:t>Materiales</a:t>
            </a:r>
          </a:p>
          <a:p>
            <a:pPr marL="0" lvl="2" indent="-45720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300" dirty="0">
                <a:solidFill>
                  <a:schemeClr val="tx1"/>
                </a:solidFill>
                <a:latin typeface="+mn-lt"/>
              </a:rPr>
              <a:t>Equipos: Tarifas de alquiler</a:t>
            </a:r>
          </a:p>
          <a:p>
            <a:pPr marL="0" lvl="2" indent="-45720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300" dirty="0">
                <a:solidFill>
                  <a:schemeClr val="tx1"/>
                </a:solidFill>
                <a:latin typeface="+mn-lt"/>
              </a:rPr>
              <a:t>Subcontratas</a:t>
            </a:r>
          </a:p>
          <a:p>
            <a:pPr marL="0" lvl="2" indent="-45720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300" dirty="0">
                <a:solidFill>
                  <a:schemeClr val="tx1"/>
                </a:solidFill>
                <a:latin typeface="+mn-lt"/>
              </a:rPr>
              <a:t>Gestión de comprar por volumen.</a:t>
            </a:r>
          </a:p>
          <a:p>
            <a:pPr marL="285750" lvl="3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endParaRPr lang="es-PE" sz="2300" dirty="0">
              <a:solidFill>
                <a:schemeClr val="tx1"/>
              </a:solidFill>
              <a:latin typeface="+mn-lt"/>
            </a:endParaRPr>
          </a:p>
          <a:p>
            <a:r>
              <a:rPr lang="es-PE" sz="2300" b="1" dirty="0">
                <a:solidFill>
                  <a:schemeClr val="tx1"/>
                </a:solidFill>
                <a:latin typeface="+mn-lt"/>
              </a:rPr>
              <a:t>Cantidades</a:t>
            </a:r>
          </a:p>
          <a:p>
            <a:pPr marL="285750" lvl="1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300" dirty="0" err="1">
                <a:solidFill>
                  <a:schemeClr val="tx1"/>
                </a:solidFill>
                <a:latin typeface="+mn-lt"/>
              </a:rPr>
              <a:t>Metrados</a:t>
            </a:r>
            <a:r>
              <a:rPr lang="es-PE" sz="2300" dirty="0">
                <a:solidFill>
                  <a:schemeClr val="tx1"/>
                </a:solidFill>
                <a:latin typeface="+mn-lt"/>
              </a:rPr>
              <a:t> del proyecto (previstos, no previstos)</a:t>
            </a:r>
          </a:p>
          <a:p>
            <a:pPr marL="285750" lvl="1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300" dirty="0">
                <a:solidFill>
                  <a:schemeClr val="tx1"/>
                </a:solidFill>
                <a:latin typeface="+mn-lt"/>
              </a:rPr>
              <a:t>Desperdicios.</a:t>
            </a:r>
          </a:p>
          <a:p>
            <a:pPr marL="285750" lvl="1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endParaRPr lang="es-PE" sz="2300" dirty="0">
              <a:solidFill>
                <a:schemeClr val="tx1"/>
              </a:solidFill>
              <a:latin typeface="+mn-lt"/>
            </a:endParaRPr>
          </a:p>
          <a:p>
            <a:r>
              <a:rPr lang="es-PE" sz="2300" b="1" dirty="0">
                <a:solidFill>
                  <a:schemeClr val="tx1"/>
                </a:solidFill>
                <a:latin typeface="+mn-lt"/>
              </a:rPr>
              <a:t>Productividad</a:t>
            </a:r>
          </a:p>
          <a:p>
            <a:pPr marL="285750" lvl="1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300" dirty="0">
                <a:solidFill>
                  <a:schemeClr val="tx1"/>
                </a:solidFill>
                <a:latin typeface="+mn-lt"/>
              </a:rPr>
              <a:t>Rendimiento de manos de obra y equipo</a:t>
            </a:r>
          </a:p>
          <a:p>
            <a:pPr marL="285750" lvl="1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300" dirty="0">
                <a:solidFill>
                  <a:schemeClr val="tx1"/>
                </a:solidFill>
                <a:latin typeface="+mn-lt"/>
              </a:rPr>
              <a:t>Evaluación de procedimientos constructivos o tecnología alternativa.</a:t>
            </a:r>
          </a:p>
          <a:p>
            <a:pPr marL="285750" lvl="1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endParaRPr lang="es-PE" sz="2300" dirty="0">
              <a:solidFill>
                <a:schemeClr val="tx1"/>
              </a:solidFill>
              <a:latin typeface="+mn-lt"/>
            </a:endParaRPr>
          </a:p>
          <a:p>
            <a:endParaRPr lang="es-PE" sz="2300" dirty="0">
              <a:solidFill>
                <a:schemeClr val="tx1"/>
              </a:solidFill>
              <a:latin typeface="+mn-lt"/>
            </a:endParaRPr>
          </a:p>
          <a:p>
            <a:pPr lvl="1"/>
            <a:endParaRPr lang="es-PE" sz="2300" dirty="0">
              <a:solidFill>
                <a:schemeClr val="tx1"/>
              </a:solidFill>
              <a:latin typeface="+mn-lt"/>
            </a:endParaRPr>
          </a:p>
          <a:p>
            <a:pPr lvl="1"/>
            <a:endParaRPr lang="es-PE" sz="23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07782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12621" y="675044"/>
            <a:ext cx="962966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PE" sz="4400" b="1" dirty="0">
                <a:latin typeface="+mj-lt"/>
                <a:sym typeface="Calibri"/>
              </a:rPr>
              <a:t>Factores que determinan un Presupuesto Meta</a:t>
            </a:r>
            <a:endParaRPr lang="en-US" sz="4400" b="1" dirty="0">
              <a:latin typeface="+mj-lt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471219" y="2359619"/>
            <a:ext cx="7003638" cy="274726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PE" sz="2500" b="1" dirty="0">
                <a:solidFill>
                  <a:schemeClr val="tx1"/>
                </a:solidFill>
                <a:latin typeface="+mn-lt"/>
              </a:rPr>
              <a:t>Velocidad de Producción</a:t>
            </a:r>
          </a:p>
          <a:p>
            <a:pPr marL="285750" lvl="1" indent="-285750">
              <a:buFont typeface="Wingdings" panose="05000000000000000000" pitchFamily="2" charset="2"/>
              <a:buChar char="ü"/>
            </a:pPr>
            <a:r>
              <a:rPr lang="es-PE" sz="2500" dirty="0">
                <a:solidFill>
                  <a:schemeClr val="tx1"/>
                </a:solidFill>
                <a:latin typeface="+mn-lt"/>
              </a:rPr>
              <a:t>Plazo</a:t>
            </a:r>
          </a:p>
          <a:p>
            <a:pPr marL="285750" lvl="1" indent="-285750">
              <a:buFont typeface="Wingdings" panose="05000000000000000000" pitchFamily="2" charset="2"/>
              <a:buChar char="ü"/>
            </a:pPr>
            <a:r>
              <a:rPr lang="es-PE" sz="2500" dirty="0">
                <a:solidFill>
                  <a:schemeClr val="tx1"/>
                </a:solidFill>
                <a:latin typeface="+mn-lt"/>
              </a:rPr>
              <a:t>Costo Indirecto</a:t>
            </a:r>
            <a:endParaRPr lang="es-PE" sz="2500" b="1" dirty="0">
              <a:solidFill>
                <a:schemeClr val="tx1"/>
              </a:solidFill>
              <a:latin typeface="+mn-lt"/>
            </a:endParaRPr>
          </a:p>
          <a:p>
            <a:endParaRPr lang="es-PE" sz="2500" b="1" dirty="0">
              <a:solidFill>
                <a:schemeClr val="tx1"/>
              </a:solidFill>
              <a:latin typeface="+mn-lt"/>
            </a:endParaRPr>
          </a:p>
          <a:p>
            <a:r>
              <a:rPr lang="es-PE" sz="2500" b="1" dirty="0">
                <a:solidFill>
                  <a:schemeClr val="tx1"/>
                </a:solidFill>
                <a:latin typeface="+mn-lt"/>
              </a:rPr>
              <a:t>Análisis de riesgos</a:t>
            </a:r>
          </a:p>
          <a:p>
            <a:pPr marL="285750" lvl="8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500" dirty="0">
                <a:solidFill>
                  <a:schemeClr val="tx1"/>
                </a:solidFill>
                <a:latin typeface="+mn-lt"/>
              </a:rPr>
              <a:t>Costos imprevistos en la construcción.</a:t>
            </a:r>
          </a:p>
          <a:p>
            <a:pPr marL="285750" lvl="3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500" dirty="0">
                <a:solidFill>
                  <a:schemeClr val="tx1"/>
                </a:solidFill>
                <a:latin typeface="+mn-lt"/>
              </a:rPr>
              <a:t>Costos de contingencia.</a:t>
            </a:r>
          </a:p>
          <a:p>
            <a:pPr marL="285750" lvl="3" indent="-285750">
              <a:spcBef>
                <a:spcPts val="100"/>
              </a:spcBef>
              <a:buFont typeface="Wingdings" panose="05000000000000000000" pitchFamily="2" charset="2"/>
              <a:buChar char="ü"/>
            </a:pPr>
            <a:r>
              <a:rPr lang="es-PE" sz="2500" dirty="0">
                <a:solidFill>
                  <a:schemeClr val="tx1"/>
                </a:solidFill>
                <a:latin typeface="+mn-lt"/>
              </a:rPr>
              <a:t>Identificación de </a:t>
            </a:r>
            <a:r>
              <a:rPr lang="es-PE" sz="2500" dirty="0" err="1">
                <a:solidFill>
                  <a:schemeClr val="tx1"/>
                </a:solidFill>
                <a:latin typeface="+mn-lt"/>
              </a:rPr>
              <a:t>Stakeholder</a:t>
            </a:r>
            <a:r>
              <a:rPr lang="es-PE" sz="2500" dirty="0">
                <a:solidFill>
                  <a:schemeClr val="tx1"/>
                </a:solidFill>
                <a:latin typeface="+mn-lt"/>
              </a:rPr>
              <a:t> positivos y negativos</a:t>
            </a:r>
          </a:p>
          <a:p>
            <a:endParaRPr lang="es-PE" sz="2500" dirty="0">
              <a:solidFill>
                <a:schemeClr val="tx1"/>
              </a:solidFill>
              <a:latin typeface="+mn-lt"/>
            </a:endParaRPr>
          </a:p>
          <a:p>
            <a:pPr lvl="1"/>
            <a:endParaRPr lang="es-PE" sz="2500" dirty="0">
              <a:solidFill>
                <a:schemeClr val="tx1"/>
              </a:solidFill>
              <a:latin typeface="+mn-lt"/>
            </a:endParaRPr>
          </a:p>
          <a:p>
            <a:pPr lvl="1"/>
            <a:endParaRPr lang="es-PE" sz="25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998143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1853556103"/>
              </p:ext>
            </p:extLst>
          </p:nvPr>
        </p:nvGraphicFramePr>
        <p:xfrm>
          <a:off x="236310" y="1495454"/>
          <a:ext cx="11767005" cy="432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ángulo 3"/>
          <p:cNvSpPr/>
          <p:nvPr/>
        </p:nvSpPr>
        <p:spPr>
          <a:xfrm>
            <a:off x="358083" y="486619"/>
            <a:ext cx="774814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err="1">
                <a:latin typeface="+mj-lt"/>
                <a:sym typeface="Calibri"/>
              </a:rPr>
              <a:t>Pasos</a:t>
            </a:r>
            <a:r>
              <a:rPr lang="en-US" sz="4800" b="1" dirty="0">
                <a:latin typeface="+mj-lt"/>
                <a:sym typeface="Calibri"/>
              </a:rPr>
              <a:t> para el Control de </a:t>
            </a:r>
            <a:r>
              <a:rPr lang="en-US" sz="4800" b="1" dirty="0" err="1">
                <a:latin typeface="+mj-lt"/>
                <a:sym typeface="Calibri"/>
              </a:rPr>
              <a:t>Costos</a:t>
            </a:r>
            <a:endParaRPr lang="es-PE" sz="4800" b="1" dirty="0">
              <a:latin typeface="+mj-lt"/>
            </a:endParaRPr>
          </a:p>
        </p:txBody>
      </p:sp>
      <p:cxnSp>
        <p:nvCxnSpPr>
          <p:cNvPr id="8" name="Conector recto de flecha 7"/>
          <p:cNvCxnSpPr/>
          <p:nvPr/>
        </p:nvCxnSpPr>
        <p:spPr>
          <a:xfrm flipV="1">
            <a:off x="1132115" y="3113314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 flipV="1">
            <a:off x="8106230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 flipV="1">
            <a:off x="4542971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>
            <a:off x="2866571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>
            <a:off x="6364514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/>
          <p:nvPr/>
        </p:nvCxnSpPr>
        <p:spPr>
          <a:xfrm>
            <a:off x="9731829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ángulo 1"/>
          <p:cNvSpPr/>
          <p:nvPr/>
        </p:nvSpPr>
        <p:spPr>
          <a:xfrm>
            <a:off x="8650514" y="4243112"/>
            <a:ext cx="2177143" cy="12772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3" name="Rectángulo 12"/>
          <p:cNvSpPr/>
          <p:nvPr/>
        </p:nvSpPr>
        <p:spPr>
          <a:xfrm>
            <a:off x="7090230" y="1976845"/>
            <a:ext cx="2177143" cy="11482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" name="Rectángulo 13"/>
          <p:cNvSpPr/>
          <p:nvPr/>
        </p:nvSpPr>
        <p:spPr>
          <a:xfrm>
            <a:off x="5532846" y="4172857"/>
            <a:ext cx="2177143" cy="13475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6" name="Rectángulo 15"/>
          <p:cNvSpPr/>
          <p:nvPr/>
        </p:nvSpPr>
        <p:spPr>
          <a:xfrm>
            <a:off x="6775993" y="5959424"/>
            <a:ext cx="631372" cy="152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Rectángulo 4"/>
          <p:cNvSpPr/>
          <p:nvPr/>
        </p:nvSpPr>
        <p:spPr>
          <a:xfrm>
            <a:off x="7490823" y="5850958"/>
            <a:ext cx="21629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s-ES_tradnl" b="1" dirty="0">
                <a:ea typeface="Pontano Sans"/>
                <a:cs typeface="Pontano Sans"/>
                <a:sym typeface="Pontano Sans"/>
              </a:rPr>
              <a:t>PASOS EVALUATIVOS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6839041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9"/>
          <p:cNvSpPr txBox="1">
            <a:spLocks/>
          </p:cNvSpPr>
          <p:nvPr/>
        </p:nvSpPr>
        <p:spPr>
          <a:xfrm>
            <a:off x="165392" y="525016"/>
            <a:ext cx="10177558" cy="92120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b="1" dirty="0"/>
              <a:t>PASO 4: Elaboración de RO Mensual</a:t>
            </a:r>
            <a:endParaRPr lang="en" b="1" dirty="0"/>
          </a:p>
        </p:txBody>
      </p:sp>
      <p:graphicFrame>
        <p:nvGraphicFramePr>
          <p:cNvPr id="5" name="Diagrama 4"/>
          <p:cNvGraphicFramePr/>
          <p:nvPr/>
        </p:nvGraphicFramePr>
        <p:xfrm>
          <a:off x="236310" y="1495454"/>
          <a:ext cx="11767005" cy="432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Conector recto de flecha 5"/>
          <p:cNvCxnSpPr/>
          <p:nvPr/>
        </p:nvCxnSpPr>
        <p:spPr>
          <a:xfrm flipV="1">
            <a:off x="1132115" y="3113314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V="1">
            <a:off x="8106230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cto de flecha 7"/>
          <p:cNvCxnSpPr/>
          <p:nvPr/>
        </p:nvCxnSpPr>
        <p:spPr>
          <a:xfrm flipV="1">
            <a:off x="4542971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>
            <a:off x="2866571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6364514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9731829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ipse 11"/>
          <p:cNvSpPr/>
          <p:nvPr/>
        </p:nvSpPr>
        <p:spPr>
          <a:xfrm>
            <a:off x="5254171" y="3784601"/>
            <a:ext cx="2235200" cy="190500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305154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81966" y="356687"/>
            <a:ext cx="8229600" cy="1066800"/>
          </a:xfrm>
        </p:spPr>
        <p:txBody>
          <a:bodyPr>
            <a:normAutofit/>
          </a:bodyPr>
          <a:lstStyle/>
          <a:p>
            <a:r>
              <a:rPr lang="es-PE" sz="4800" b="1" dirty="0"/>
              <a:t>Evaluación de Costos</a:t>
            </a:r>
          </a:p>
        </p:txBody>
      </p:sp>
      <p:sp>
        <p:nvSpPr>
          <p:cNvPr id="3" name="9 Forma libre"/>
          <p:cNvSpPr/>
          <p:nvPr/>
        </p:nvSpPr>
        <p:spPr>
          <a:xfrm>
            <a:off x="2357569" y="1988309"/>
            <a:ext cx="5622226" cy="2232248"/>
          </a:xfrm>
          <a:custGeom>
            <a:avLst/>
            <a:gdLst>
              <a:gd name="connsiteX0" fmla="*/ 0 w 4722126"/>
              <a:gd name="connsiteY0" fmla="*/ 2621838 h 2621838"/>
              <a:gd name="connsiteX1" fmla="*/ 136478 w 4722126"/>
              <a:gd name="connsiteY1" fmla="*/ 2594543 h 2621838"/>
              <a:gd name="connsiteX2" fmla="*/ 232012 w 4722126"/>
              <a:gd name="connsiteY2" fmla="*/ 2567247 h 2621838"/>
              <a:gd name="connsiteX3" fmla="*/ 341194 w 4722126"/>
              <a:gd name="connsiteY3" fmla="*/ 2539952 h 2621838"/>
              <a:gd name="connsiteX4" fmla="*/ 395785 w 4722126"/>
              <a:gd name="connsiteY4" fmla="*/ 2526304 h 2621838"/>
              <a:gd name="connsiteX5" fmla="*/ 450376 w 4722126"/>
              <a:gd name="connsiteY5" fmla="*/ 2499008 h 2621838"/>
              <a:gd name="connsiteX6" fmla="*/ 532263 w 4722126"/>
              <a:gd name="connsiteY6" fmla="*/ 2485360 h 2621838"/>
              <a:gd name="connsiteX7" fmla="*/ 655093 w 4722126"/>
              <a:gd name="connsiteY7" fmla="*/ 2444417 h 2621838"/>
              <a:gd name="connsiteX8" fmla="*/ 696036 w 4722126"/>
              <a:gd name="connsiteY8" fmla="*/ 2430769 h 2621838"/>
              <a:gd name="connsiteX9" fmla="*/ 736979 w 4722126"/>
              <a:gd name="connsiteY9" fmla="*/ 2417122 h 2621838"/>
              <a:gd name="connsiteX10" fmla="*/ 832514 w 4722126"/>
              <a:gd name="connsiteY10" fmla="*/ 2362531 h 2621838"/>
              <a:gd name="connsiteX11" fmla="*/ 914400 w 4722126"/>
              <a:gd name="connsiteY11" fmla="*/ 2335235 h 2621838"/>
              <a:gd name="connsiteX12" fmla="*/ 1009935 w 4722126"/>
              <a:gd name="connsiteY12" fmla="*/ 2266996 h 2621838"/>
              <a:gd name="connsiteX13" fmla="*/ 1064526 w 4722126"/>
              <a:gd name="connsiteY13" fmla="*/ 2239701 h 2621838"/>
              <a:gd name="connsiteX14" fmla="*/ 1160060 w 4722126"/>
              <a:gd name="connsiteY14" fmla="*/ 2171462 h 2621838"/>
              <a:gd name="connsiteX15" fmla="*/ 1296538 w 4722126"/>
              <a:gd name="connsiteY15" fmla="*/ 2089575 h 2621838"/>
              <a:gd name="connsiteX16" fmla="*/ 1351129 w 4722126"/>
              <a:gd name="connsiteY16" fmla="*/ 2048632 h 2621838"/>
              <a:gd name="connsiteX17" fmla="*/ 1392072 w 4722126"/>
              <a:gd name="connsiteY17" fmla="*/ 2034984 h 2621838"/>
              <a:gd name="connsiteX18" fmla="*/ 1487606 w 4722126"/>
              <a:gd name="connsiteY18" fmla="*/ 1966746 h 2621838"/>
              <a:gd name="connsiteX19" fmla="*/ 1555845 w 4722126"/>
              <a:gd name="connsiteY19" fmla="*/ 1925802 h 2621838"/>
              <a:gd name="connsiteX20" fmla="*/ 1596788 w 4722126"/>
              <a:gd name="connsiteY20" fmla="*/ 1898507 h 2621838"/>
              <a:gd name="connsiteX21" fmla="*/ 1705970 w 4722126"/>
              <a:gd name="connsiteY21" fmla="*/ 1802972 h 2621838"/>
              <a:gd name="connsiteX22" fmla="*/ 1746914 w 4722126"/>
              <a:gd name="connsiteY22" fmla="*/ 1762029 h 2621838"/>
              <a:gd name="connsiteX23" fmla="*/ 1801505 w 4722126"/>
              <a:gd name="connsiteY23" fmla="*/ 1680143 h 2621838"/>
              <a:gd name="connsiteX24" fmla="*/ 1842448 w 4722126"/>
              <a:gd name="connsiteY24" fmla="*/ 1652847 h 2621838"/>
              <a:gd name="connsiteX25" fmla="*/ 1869744 w 4722126"/>
              <a:gd name="connsiteY25" fmla="*/ 1611904 h 2621838"/>
              <a:gd name="connsiteX26" fmla="*/ 1937982 w 4722126"/>
              <a:gd name="connsiteY26" fmla="*/ 1530017 h 2621838"/>
              <a:gd name="connsiteX27" fmla="*/ 1978926 w 4722126"/>
              <a:gd name="connsiteY27" fmla="*/ 1434483 h 2621838"/>
              <a:gd name="connsiteX28" fmla="*/ 2019869 w 4722126"/>
              <a:gd name="connsiteY28" fmla="*/ 1393540 h 2621838"/>
              <a:gd name="connsiteX29" fmla="*/ 2088108 w 4722126"/>
              <a:gd name="connsiteY29" fmla="*/ 1325301 h 2621838"/>
              <a:gd name="connsiteX30" fmla="*/ 2115403 w 4722126"/>
              <a:gd name="connsiteY30" fmla="*/ 1284357 h 2621838"/>
              <a:gd name="connsiteX31" fmla="*/ 2142699 w 4722126"/>
              <a:gd name="connsiteY31" fmla="*/ 1229766 h 2621838"/>
              <a:gd name="connsiteX32" fmla="*/ 2224585 w 4722126"/>
              <a:gd name="connsiteY32" fmla="*/ 1147880 h 2621838"/>
              <a:gd name="connsiteX33" fmla="*/ 2265529 w 4722126"/>
              <a:gd name="connsiteY33" fmla="*/ 1038698 h 2621838"/>
              <a:gd name="connsiteX34" fmla="*/ 2306472 w 4722126"/>
              <a:gd name="connsiteY34" fmla="*/ 997755 h 2621838"/>
              <a:gd name="connsiteX35" fmla="*/ 2415654 w 4722126"/>
              <a:gd name="connsiteY35" fmla="*/ 874925 h 2621838"/>
              <a:gd name="connsiteX36" fmla="*/ 2511188 w 4722126"/>
              <a:gd name="connsiteY36" fmla="*/ 765743 h 2621838"/>
              <a:gd name="connsiteX37" fmla="*/ 2620370 w 4722126"/>
              <a:gd name="connsiteY37" fmla="*/ 642913 h 2621838"/>
              <a:gd name="connsiteX38" fmla="*/ 2661314 w 4722126"/>
              <a:gd name="connsiteY38" fmla="*/ 601969 h 2621838"/>
              <a:gd name="connsiteX39" fmla="*/ 2702257 w 4722126"/>
              <a:gd name="connsiteY39" fmla="*/ 561026 h 2621838"/>
              <a:gd name="connsiteX40" fmla="*/ 2797791 w 4722126"/>
              <a:gd name="connsiteY40" fmla="*/ 492787 h 2621838"/>
              <a:gd name="connsiteX41" fmla="*/ 2825087 w 4722126"/>
              <a:gd name="connsiteY41" fmla="*/ 451844 h 2621838"/>
              <a:gd name="connsiteX42" fmla="*/ 2879678 w 4722126"/>
              <a:gd name="connsiteY42" fmla="*/ 438196 h 2621838"/>
              <a:gd name="connsiteX43" fmla="*/ 2934269 w 4722126"/>
              <a:gd name="connsiteY43" fmla="*/ 410901 h 2621838"/>
              <a:gd name="connsiteX44" fmla="*/ 2975212 w 4722126"/>
              <a:gd name="connsiteY44" fmla="*/ 383605 h 2621838"/>
              <a:gd name="connsiteX45" fmla="*/ 3029803 w 4722126"/>
              <a:gd name="connsiteY45" fmla="*/ 369957 h 2621838"/>
              <a:gd name="connsiteX46" fmla="*/ 3111690 w 4722126"/>
              <a:gd name="connsiteY46" fmla="*/ 329014 h 2621838"/>
              <a:gd name="connsiteX47" fmla="*/ 3152633 w 4722126"/>
              <a:gd name="connsiteY47" fmla="*/ 301719 h 2621838"/>
              <a:gd name="connsiteX48" fmla="*/ 3193576 w 4722126"/>
              <a:gd name="connsiteY48" fmla="*/ 288071 h 2621838"/>
              <a:gd name="connsiteX49" fmla="*/ 3234520 w 4722126"/>
              <a:gd name="connsiteY49" fmla="*/ 260775 h 2621838"/>
              <a:gd name="connsiteX50" fmla="*/ 3289111 w 4722126"/>
              <a:gd name="connsiteY50" fmla="*/ 247128 h 2621838"/>
              <a:gd name="connsiteX51" fmla="*/ 3452884 w 4722126"/>
              <a:gd name="connsiteY51" fmla="*/ 206184 h 2621838"/>
              <a:gd name="connsiteX52" fmla="*/ 3534770 w 4722126"/>
              <a:gd name="connsiteY52" fmla="*/ 178889 h 2621838"/>
              <a:gd name="connsiteX53" fmla="*/ 3575714 w 4722126"/>
              <a:gd name="connsiteY53" fmla="*/ 165241 h 2621838"/>
              <a:gd name="connsiteX54" fmla="*/ 3630305 w 4722126"/>
              <a:gd name="connsiteY54" fmla="*/ 151593 h 2621838"/>
              <a:gd name="connsiteX55" fmla="*/ 3671248 w 4722126"/>
              <a:gd name="connsiteY55" fmla="*/ 137946 h 2621838"/>
              <a:gd name="connsiteX56" fmla="*/ 3753135 w 4722126"/>
              <a:gd name="connsiteY56" fmla="*/ 124298 h 2621838"/>
              <a:gd name="connsiteX57" fmla="*/ 3807726 w 4722126"/>
              <a:gd name="connsiteY57" fmla="*/ 110650 h 2621838"/>
              <a:gd name="connsiteX58" fmla="*/ 3903260 w 4722126"/>
              <a:gd name="connsiteY58" fmla="*/ 83355 h 2621838"/>
              <a:gd name="connsiteX59" fmla="*/ 4053385 w 4722126"/>
              <a:gd name="connsiteY59" fmla="*/ 69707 h 2621838"/>
              <a:gd name="connsiteX60" fmla="*/ 4135272 w 4722126"/>
              <a:gd name="connsiteY60" fmla="*/ 56059 h 2621838"/>
              <a:gd name="connsiteX61" fmla="*/ 4203511 w 4722126"/>
              <a:gd name="connsiteY61" fmla="*/ 42411 h 2621838"/>
              <a:gd name="connsiteX62" fmla="*/ 4353636 w 4722126"/>
              <a:gd name="connsiteY62" fmla="*/ 28763 h 2621838"/>
              <a:gd name="connsiteX63" fmla="*/ 4503762 w 4722126"/>
              <a:gd name="connsiteY63" fmla="*/ 1468 h 2621838"/>
              <a:gd name="connsiteX64" fmla="*/ 4722126 w 4722126"/>
              <a:gd name="connsiteY64" fmla="*/ 1468 h 262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4722126" h="2621838">
                <a:moveTo>
                  <a:pt x="0" y="2621838"/>
                </a:moveTo>
                <a:cubicBezTo>
                  <a:pt x="64334" y="2611116"/>
                  <a:pt x="79480" y="2610828"/>
                  <a:pt x="136478" y="2594543"/>
                </a:cubicBezTo>
                <a:cubicBezTo>
                  <a:pt x="216281" y="2571742"/>
                  <a:pt x="135998" y="2588584"/>
                  <a:pt x="232012" y="2567247"/>
                </a:cubicBezTo>
                <a:cubicBezTo>
                  <a:pt x="419302" y="2525626"/>
                  <a:pt x="213161" y="2576532"/>
                  <a:pt x="341194" y="2539952"/>
                </a:cubicBezTo>
                <a:cubicBezTo>
                  <a:pt x="359229" y="2534799"/>
                  <a:pt x="378222" y="2532890"/>
                  <a:pt x="395785" y="2526304"/>
                </a:cubicBezTo>
                <a:cubicBezTo>
                  <a:pt x="414835" y="2519160"/>
                  <a:pt x="430889" y="2504854"/>
                  <a:pt x="450376" y="2499008"/>
                </a:cubicBezTo>
                <a:cubicBezTo>
                  <a:pt x="476881" y="2491056"/>
                  <a:pt x="505417" y="2492071"/>
                  <a:pt x="532263" y="2485360"/>
                </a:cubicBezTo>
                <a:cubicBezTo>
                  <a:pt x="532282" y="2485355"/>
                  <a:pt x="634612" y="2451244"/>
                  <a:pt x="655093" y="2444417"/>
                </a:cubicBezTo>
                <a:lnTo>
                  <a:pt x="696036" y="2430769"/>
                </a:lnTo>
                <a:lnTo>
                  <a:pt x="736979" y="2417122"/>
                </a:lnTo>
                <a:cubicBezTo>
                  <a:pt x="773912" y="2392500"/>
                  <a:pt x="789223" y="2379848"/>
                  <a:pt x="832514" y="2362531"/>
                </a:cubicBezTo>
                <a:cubicBezTo>
                  <a:pt x="859228" y="2351845"/>
                  <a:pt x="914400" y="2335235"/>
                  <a:pt x="914400" y="2335235"/>
                </a:cubicBezTo>
                <a:cubicBezTo>
                  <a:pt x="937832" y="2317661"/>
                  <a:pt x="981997" y="2282960"/>
                  <a:pt x="1009935" y="2266996"/>
                </a:cubicBezTo>
                <a:cubicBezTo>
                  <a:pt x="1027599" y="2256902"/>
                  <a:pt x="1046862" y="2249795"/>
                  <a:pt x="1064526" y="2239701"/>
                </a:cubicBezTo>
                <a:cubicBezTo>
                  <a:pt x="1131872" y="2201217"/>
                  <a:pt x="1081978" y="2220264"/>
                  <a:pt x="1160060" y="2171462"/>
                </a:cubicBezTo>
                <a:cubicBezTo>
                  <a:pt x="1287069" y="2092081"/>
                  <a:pt x="1128265" y="2215779"/>
                  <a:pt x="1296538" y="2089575"/>
                </a:cubicBezTo>
                <a:cubicBezTo>
                  <a:pt x="1314735" y="2075927"/>
                  <a:pt x="1331380" y="2059917"/>
                  <a:pt x="1351129" y="2048632"/>
                </a:cubicBezTo>
                <a:cubicBezTo>
                  <a:pt x="1363619" y="2041495"/>
                  <a:pt x="1379205" y="2041418"/>
                  <a:pt x="1392072" y="2034984"/>
                </a:cubicBezTo>
                <a:cubicBezTo>
                  <a:pt x="1416487" y="2022776"/>
                  <a:pt x="1469059" y="1979111"/>
                  <a:pt x="1487606" y="1966746"/>
                </a:cubicBezTo>
                <a:cubicBezTo>
                  <a:pt x="1509677" y="1952032"/>
                  <a:pt x="1533350" y="1939861"/>
                  <a:pt x="1555845" y="1925802"/>
                </a:cubicBezTo>
                <a:cubicBezTo>
                  <a:pt x="1569754" y="1917109"/>
                  <a:pt x="1583140" y="1907605"/>
                  <a:pt x="1596788" y="1898507"/>
                </a:cubicBezTo>
                <a:cubicBezTo>
                  <a:pt x="1674122" y="1782506"/>
                  <a:pt x="1546755" y="1962183"/>
                  <a:pt x="1705970" y="1802972"/>
                </a:cubicBezTo>
                <a:cubicBezTo>
                  <a:pt x="1719618" y="1789324"/>
                  <a:pt x="1735064" y="1777264"/>
                  <a:pt x="1746914" y="1762029"/>
                </a:cubicBezTo>
                <a:cubicBezTo>
                  <a:pt x="1767054" y="1736134"/>
                  <a:pt x="1774210" y="1698340"/>
                  <a:pt x="1801505" y="1680143"/>
                </a:cubicBezTo>
                <a:lnTo>
                  <a:pt x="1842448" y="1652847"/>
                </a:lnTo>
                <a:cubicBezTo>
                  <a:pt x="1851547" y="1639199"/>
                  <a:pt x="1859243" y="1624505"/>
                  <a:pt x="1869744" y="1611904"/>
                </a:cubicBezTo>
                <a:cubicBezTo>
                  <a:pt x="1907472" y="1566630"/>
                  <a:pt x="1912569" y="1580842"/>
                  <a:pt x="1937982" y="1530017"/>
                </a:cubicBezTo>
                <a:cubicBezTo>
                  <a:pt x="1967682" y="1470618"/>
                  <a:pt x="1931595" y="1500747"/>
                  <a:pt x="1978926" y="1434483"/>
                </a:cubicBezTo>
                <a:cubicBezTo>
                  <a:pt x="1990144" y="1418777"/>
                  <a:pt x="2007513" y="1408367"/>
                  <a:pt x="2019869" y="1393540"/>
                </a:cubicBezTo>
                <a:cubicBezTo>
                  <a:pt x="2076735" y="1325301"/>
                  <a:pt x="2013046" y="1375342"/>
                  <a:pt x="2088108" y="1325301"/>
                </a:cubicBezTo>
                <a:cubicBezTo>
                  <a:pt x="2097206" y="1311653"/>
                  <a:pt x="2107265" y="1298599"/>
                  <a:pt x="2115403" y="1284357"/>
                </a:cubicBezTo>
                <a:cubicBezTo>
                  <a:pt x="2125497" y="1266693"/>
                  <a:pt x="2129990" y="1245653"/>
                  <a:pt x="2142699" y="1229766"/>
                </a:cubicBezTo>
                <a:cubicBezTo>
                  <a:pt x="2166813" y="1199623"/>
                  <a:pt x="2224585" y="1147880"/>
                  <a:pt x="2224585" y="1147880"/>
                </a:cubicBezTo>
                <a:cubicBezTo>
                  <a:pt x="2235575" y="1103919"/>
                  <a:pt x="2238079" y="1077128"/>
                  <a:pt x="2265529" y="1038698"/>
                </a:cubicBezTo>
                <a:cubicBezTo>
                  <a:pt x="2276747" y="1022992"/>
                  <a:pt x="2294623" y="1012990"/>
                  <a:pt x="2306472" y="997755"/>
                </a:cubicBezTo>
                <a:cubicBezTo>
                  <a:pt x="2400563" y="876780"/>
                  <a:pt x="2316179" y="949531"/>
                  <a:pt x="2415654" y="874925"/>
                </a:cubicBezTo>
                <a:cubicBezTo>
                  <a:pt x="2479343" y="779390"/>
                  <a:pt x="2442949" y="811235"/>
                  <a:pt x="2511188" y="765743"/>
                </a:cubicBezTo>
                <a:cubicBezTo>
                  <a:pt x="2559896" y="692681"/>
                  <a:pt x="2526885" y="736398"/>
                  <a:pt x="2620370" y="642913"/>
                </a:cubicBezTo>
                <a:lnTo>
                  <a:pt x="2661314" y="601969"/>
                </a:lnTo>
                <a:cubicBezTo>
                  <a:pt x="2674962" y="588321"/>
                  <a:pt x="2686198" y="571732"/>
                  <a:pt x="2702257" y="561026"/>
                </a:cubicBezTo>
                <a:cubicBezTo>
                  <a:pt x="2725508" y="545525"/>
                  <a:pt x="2780859" y="509719"/>
                  <a:pt x="2797791" y="492787"/>
                </a:cubicBezTo>
                <a:cubicBezTo>
                  <a:pt x="2809389" y="481189"/>
                  <a:pt x="2811439" y="460942"/>
                  <a:pt x="2825087" y="451844"/>
                </a:cubicBezTo>
                <a:cubicBezTo>
                  <a:pt x="2840694" y="441439"/>
                  <a:pt x="2862115" y="444782"/>
                  <a:pt x="2879678" y="438196"/>
                </a:cubicBezTo>
                <a:cubicBezTo>
                  <a:pt x="2898727" y="431053"/>
                  <a:pt x="2916605" y="420995"/>
                  <a:pt x="2934269" y="410901"/>
                </a:cubicBezTo>
                <a:cubicBezTo>
                  <a:pt x="2948510" y="402763"/>
                  <a:pt x="2960136" y="390066"/>
                  <a:pt x="2975212" y="383605"/>
                </a:cubicBezTo>
                <a:cubicBezTo>
                  <a:pt x="2992452" y="376216"/>
                  <a:pt x="3011606" y="374506"/>
                  <a:pt x="3029803" y="369957"/>
                </a:cubicBezTo>
                <a:cubicBezTo>
                  <a:pt x="3147148" y="291730"/>
                  <a:pt x="2998677" y="385521"/>
                  <a:pt x="3111690" y="329014"/>
                </a:cubicBezTo>
                <a:cubicBezTo>
                  <a:pt x="3126361" y="321679"/>
                  <a:pt x="3137962" y="309054"/>
                  <a:pt x="3152633" y="301719"/>
                </a:cubicBezTo>
                <a:cubicBezTo>
                  <a:pt x="3165500" y="295285"/>
                  <a:pt x="3180709" y="294505"/>
                  <a:pt x="3193576" y="288071"/>
                </a:cubicBezTo>
                <a:cubicBezTo>
                  <a:pt x="3208247" y="280735"/>
                  <a:pt x="3219443" y="267236"/>
                  <a:pt x="3234520" y="260775"/>
                </a:cubicBezTo>
                <a:cubicBezTo>
                  <a:pt x="3251760" y="253386"/>
                  <a:pt x="3271317" y="253059"/>
                  <a:pt x="3289111" y="247128"/>
                </a:cubicBezTo>
                <a:cubicBezTo>
                  <a:pt x="3421560" y="202979"/>
                  <a:pt x="3288004" y="229739"/>
                  <a:pt x="3452884" y="206184"/>
                </a:cubicBezTo>
                <a:lnTo>
                  <a:pt x="3534770" y="178889"/>
                </a:lnTo>
                <a:cubicBezTo>
                  <a:pt x="3548418" y="174340"/>
                  <a:pt x="3561757" y="168730"/>
                  <a:pt x="3575714" y="165241"/>
                </a:cubicBezTo>
                <a:cubicBezTo>
                  <a:pt x="3593911" y="160692"/>
                  <a:pt x="3612270" y="156746"/>
                  <a:pt x="3630305" y="151593"/>
                </a:cubicBezTo>
                <a:cubicBezTo>
                  <a:pt x="3644137" y="147641"/>
                  <a:pt x="3657205" y="141067"/>
                  <a:pt x="3671248" y="137946"/>
                </a:cubicBezTo>
                <a:cubicBezTo>
                  <a:pt x="3698261" y="131943"/>
                  <a:pt x="3726000" y="129725"/>
                  <a:pt x="3753135" y="124298"/>
                </a:cubicBezTo>
                <a:cubicBezTo>
                  <a:pt x="3771528" y="120619"/>
                  <a:pt x="3789691" y="115803"/>
                  <a:pt x="3807726" y="110650"/>
                </a:cubicBezTo>
                <a:cubicBezTo>
                  <a:pt x="3844573" y="100122"/>
                  <a:pt x="3863254" y="88689"/>
                  <a:pt x="3903260" y="83355"/>
                </a:cubicBezTo>
                <a:cubicBezTo>
                  <a:pt x="3953067" y="76714"/>
                  <a:pt x="4003481" y="75578"/>
                  <a:pt x="4053385" y="69707"/>
                </a:cubicBezTo>
                <a:cubicBezTo>
                  <a:pt x="4080868" y="66474"/>
                  <a:pt x="4108046" y="61009"/>
                  <a:pt x="4135272" y="56059"/>
                </a:cubicBezTo>
                <a:cubicBezTo>
                  <a:pt x="4158095" y="51909"/>
                  <a:pt x="4180493" y="45288"/>
                  <a:pt x="4203511" y="42411"/>
                </a:cubicBezTo>
                <a:cubicBezTo>
                  <a:pt x="4253371" y="36178"/>
                  <a:pt x="4303594" y="33312"/>
                  <a:pt x="4353636" y="28763"/>
                </a:cubicBezTo>
                <a:cubicBezTo>
                  <a:pt x="4380122" y="23466"/>
                  <a:pt x="4481172" y="2495"/>
                  <a:pt x="4503762" y="1468"/>
                </a:cubicBezTo>
                <a:cubicBezTo>
                  <a:pt x="4576475" y="-1837"/>
                  <a:pt x="4649338" y="1468"/>
                  <a:pt x="4722126" y="14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500" b="1">
              <a:solidFill>
                <a:schemeClr val="tx1"/>
              </a:solidFill>
            </a:endParaRPr>
          </a:p>
        </p:txBody>
      </p:sp>
      <p:sp>
        <p:nvSpPr>
          <p:cNvPr id="4" name="10 CuadroTexto"/>
          <p:cNvSpPr txBox="1"/>
          <p:nvPr/>
        </p:nvSpPr>
        <p:spPr>
          <a:xfrm>
            <a:off x="1293048" y="4061133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000" b="1" dirty="0"/>
              <a:t>Inicio</a:t>
            </a:r>
          </a:p>
        </p:txBody>
      </p:sp>
      <p:sp>
        <p:nvSpPr>
          <p:cNvPr id="5" name="11 CuadroTexto"/>
          <p:cNvSpPr txBox="1"/>
          <p:nvPr/>
        </p:nvSpPr>
        <p:spPr>
          <a:xfrm>
            <a:off x="7998143" y="1423487"/>
            <a:ext cx="21237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000" b="1" dirty="0">
                <a:solidFill>
                  <a:srgbClr val="0033CC"/>
                </a:solidFill>
              </a:rPr>
              <a:t>Fin</a:t>
            </a:r>
          </a:p>
        </p:txBody>
      </p:sp>
      <p:sp>
        <p:nvSpPr>
          <p:cNvPr id="6" name="12 Rectángulo"/>
          <p:cNvSpPr/>
          <p:nvPr/>
        </p:nvSpPr>
        <p:spPr>
          <a:xfrm>
            <a:off x="2321565" y="1985477"/>
            <a:ext cx="5658230" cy="2235080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500" b="1">
              <a:solidFill>
                <a:schemeClr val="tx1"/>
              </a:solidFill>
            </a:endParaRPr>
          </a:p>
        </p:txBody>
      </p:sp>
      <p:cxnSp>
        <p:nvCxnSpPr>
          <p:cNvPr id="7" name="14 Conector recto"/>
          <p:cNvCxnSpPr>
            <a:stCxn id="6" idx="2"/>
            <a:endCxn id="6" idx="0"/>
          </p:cNvCxnSpPr>
          <p:nvPr/>
        </p:nvCxnSpPr>
        <p:spPr>
          <a:xfrm flipV="1">
            <a:off x="5150680" y="1985477"/>
            <a:ext cx="0" cy="22350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15 Conector recto"/>
          <p:cNvCxnSpPr/>
          <p:nvPr/>
        </p:nvCxnSpPr>
        <p:spPr>
          <a:xfrm flipV="1">
            <a:off x="6786061" y="1988309"/>
            <a:ext cx="0" cy="22350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16 Conector recto"/>
          <p:cNvCxnSpPr/>
          <p:nvPr/>
        </p:nvCxnSpPr>
        <p:spPr>
          <a:xfrm flipV="1">
            <a:off x="4409797" y="1985477"/>
            <a:ext cx="0" cy="4323312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17 Elipse"/>
          <p:cNvSpPr/>
          <p:nvPr/>
        </p:nvSpPr>
        <p:spPr>
          <a:xfrm>
            <a:off x="4364829" y="3478946"/>
            <a:ext cx="85734" cy="611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500" b="1">
              <a:solidFill>
                <a:schemeClr val="tx1"/>
              </a:solidFill>
            </a:endParaRPr>
          </a:p>
        </p:txBody>
      </p:sp>
      <p:sp>
        <p:nvSpPr>
          <p:cNvPr id="11" name="18 Elipse"/>
          <p:cNvSpPr/>
          <p:nvPr/>
        </p:nvSpPr>
        <p:spPr>
          <a:xfrm>
            <a:off x="5106626" y="2746489"/>
            <a:ext cx="85734" cy="611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500" b="1">
              <a:solidFill>
                <a:schemeClr val="tx1"/>
              </a:solidFill>
            </a:endParaRPr>
          </a:p>
        </p:txBody>
      </p:sp>
      <p:sp>
        <p:nvSpPr>
          <p:cNvPr id="12" name="19 Elipse"/>
          <p:cNvSpPr/>
          <p:nvPr/>
        </p:nvSpPr>
        <p:spPr>
          <a:xfrm>
            <a:off x="6755381" y="2052119"/>
            <a:ext cx="85734" cy="611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1500" b="1">
              <a:solidFill>
                <a:schemeClr val="tx1"/>
              </a:solidFill>
            </a:endParaRPr>
          </a:p>
        </p:txBody>
      </p:sp>
      <p:sp>
        <p:nvSpPr>
          <p:cNvPr id="13" name="20 CuadroTexto"/>
          <p:cNvSpPr txBox="1"/>
          <p:nvPr/>
        </p:nvSpPr>
        <p:spPr>
          <a:xfrm>
            <a:off x="4405221" y="4229751"/>
            <a:ext cx="3960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t1</a:t>
            </a:r>
          </a:p>
        </p:txBody>
      </p:sp>
      <p:cxnSp>
        <p:nvCxnSpPr>
          <p:cNvPr id="14" name="22 Conector recto de flecha"/>
          <p:cNvCxnSpPr/>
          <p:nvPr/>
        </p:nvCxnSpPr>
        <p:spPr>
          <a:xfrm flipV="1">
            <a:off x="2321565" y="1616145"/>
            <a:ext cx="0" cy="260724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25 Conector recto de flecha"/>
          <p:cNvCxnSpPr/>
          <p:nvPr/>
        </p:nvCxnSpPr>
        <p:spPr>
          <a:xfrm>
            <a:off x="3257669" y="4220557"/>
            <a:ext cx="5400600" cy="283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27 CuadroTexto"/>
          <p:cNvSpPr txBox="1"/>
          <p:nvPr/>
        </p:nvSpPr>
        <p:spPr>
          <a:xfrm>
            <a:off x="1440565" y="1680070"/>
            <a:ext cx="86409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PE" sz="1500" b="1" dirty="0"/>
              <a:t>Avance</a:t>
            </a:r>
          </a:p>
        </p:txBody>
      </p:sp>
      <p:sp>
        <p:nvSpPr>
          <p:cNvPr id="17" name="28 CuadroTexto"/>
          <p:cNvSpPr txBox="1"/>
          <p:nvPr/>
        </p:nvSpPr>
        <p:spPr>
          <a:xfrm>
            <a:off x="8497264" y="3870137"/>
            <a:ext cx="137765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Tiempo</a:t>
            </a:r>
          </a:p>
        </p:txBody>
      </p:sp>
      <p:sp>
        <p:nvSpPr>
          <p:cNvPr id="18" name="29 CuadroTexto"/>
          <p:cNvSpPr txBox="1"/>
          <p:nvPr/>
        </p:nvSpPr>
        <p:spPr>
          <a:xfrm>
            <a:off x="4042725" y="3103020"/>
            <a:ext cx="3960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P1</a:t>
            </a:r>
          </a:p>
        </p:txBody>
      </p:sp>
      <p:cxnSp>
        <p:nvCxnSpPr>
          <p:cNvPr id="19" name="31 Conector recto"/>
          <p:cNvCxnSpPr/>
          <p:nvPr/>
        </p:nvCxnSpPr>
        <p:spPr>
          <a:xfrm>
            <a:off x="2357569" y="4940637"/>
            <a:ext cx="56222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34 CuadroTexto"/>
          <p:cNvSpPr txBox="1"/>
          <p:nvPr/>
        </p:nvSpPr>
        <p:spPr>
          <a:xfrm>
            <a:off x="2736709" y="4519625"/>
            <a:ext cx="1440160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500" b="1" dirty="0"/>
              <a:t>Venta a la fecha</a:t>
            </a:r>
          </a:p>
        </p:txBody>
      </p:sp>
      <p:sp>
        <p:nvSpPr>
          <p:cNvPr id="21" name="36 CuadroTexto"/>
          <p:cNvSpPr txBox="1"/>
          <p:nvPr/>
        </p:nvSpPr>
        <p:spPr>
          <a:xfrm>
            <a:off x="2085761" y="5154129"/>
            <a:ext cx="266429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500" b="1" dirty="0"/>
              <a:t>Costos a la fecha</a:t>
            </a:r>
          </a:p>
        </p:txBody>
      </p:sp>
      <p:sp>
        <p:nvSpPr>
          <p:cNvPr id="22" name="38 CuadroTexto"/>
          <p:cNvSpPr txBox="1"/>
          <p:nvPr/>
        </p:nvSpPr>
        <p:spPr>
          <a:xfrm>
            <a:off x="2518417" y="5804735"/>
            <a:ext cx="1813434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500" b="1" dirty="0"/>
              <a:t>Utilidad  a la fecha</a:t>
            </a:r>
          </a:p>
        </p:txBody>
      </p:sp>
      <p:cxnSp>
        <p:nvCxnSpPr>
          <p:cNvPr id="23" name="39 Conector recto"/>
          <p:cNvCxnSpPr/>
          <p:nvPr/>
        </p:nvCxnSpPr>
        <p:spPr>
          <a:xfrm>
            <a:off x="2357569" y="5732725"/>
            <a:ext cx="562222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40 CuadroTexto"/>
          <p:cNvSpPr txBox="1"/>
          <p:nvPr/>
        </p:nvSpPr>
        <p:spPr>
          <a:xfrm>
            <a:off x="5473013" y="4519625"/>
            <a:ext cx="1532970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500" b="1" dirty="0"/>
              <a:t>Venta  del Saldo </a:t>
            </a:r>
          </a:p>
        </p:txBody>
      </p:sp>
      <p:sp>
        <p:nvSpPr>
          <p:cNvPr id="25" name="42 CuadroTexto"/>
          <p:cNvSpPr txBox="1"/>
          <p:nvPr/>
        </p:nvSpPr>
        <p:spPr>
          <a:xfrm>
            <a:off x="5129548" y="5162180"/>
            <a:ext cx="2128812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500" b="1" dirty="0"/>
              <a:t>Costos del Saldo</a:t>
            </a:r>
          </a:p>
        </p:txBody>
      </p:sp>
      <p:sp>
        <p:nvSpPr>
          <p:cNvPr id="26" name="43 CuadroTexto"/>
          <p:cNvSpPr txBox="1"/>
          <p:nvPr/>
        </p:nvSpPr>
        <p:spPr>
          <a:xfrm>
            <a:off x="5256992" y="5814027"/>
            <a:ext cx="1845729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500" b="1" dirty="0"/>
              <a:t>Utilidad  del Saldo</a:t>
            </a:r>
          </a:p>
        </p:txBody>
      </p:sp>
      <p:cxnSp>
        <p:nvCxnSpPr>
          <p:cNvPr id="27" name="49 Conector recto"/>
          <p:cNvCxnSpPr/>
          <p:nvPr/>
        </p:nvCxnSpPr>
        <p:spPr>
          <a:xfrm flipV="1">
            <a:off x="7979795" y="1985477"/>
            <a:ext cx="0" cy="4323312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50 CuadroTexto"/>
          <p:cNvSpPr txBox="1"/>
          <p:nvPr/>
        </p:nvSpPr>
        <p:spPr>
          <a:xfrm>
            <a:off x="8034745" y="4511043"/>
            <a:ext cx="1764305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500" b="1" dirty="0"/>
              <a:t>Venta  a fin  de obra</a:t>
            </a:r>
          </a:p>
        </p:txBody>
      </p:sp>
      <p:sp>
        <p:nvSpPr>
          <p:cNvPr id="29" name="51 CuadroTexto"/>
          <p:cNvSpPr txBox="1"/>
          <p:nvPr/>
        </p:nvSpPr>
        <p:spPr>
          <a:xfrm>
            <a:off x="7787221" y="5141714"/>
            <a:ext cx="2195736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500" b="1" dirty="0"/>
              <a:t>Costos  a fin de obra</a:t>
            </a:r>
          </a:p>
        </p:txBody>
      </p:sp>
      <p:sp>
        <p:nvSpPr>
          <p:cNvPr id="30" name="53 CuadroTexto"/>
          <p:cNvSpPr txBox="1"/>
          <p:nvPr/>
        </p:nvSpPr>
        <p:spPr>
          <a:xfrm>
            <a:off x="7892079" y="5804735"/>
            <a:ext cx="209087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PE" sz="1500" b="1" dirty="0"/>
              <a:t>Utilidad  a fin de obra</a:t>
            </a:r>
          </a:p>
        </p:txBody>
      </p:sp>
      <p:cxnSp>
        <p:nvCxnSpPr>
          <p:cNvPr id="31" name="54 Conector recto"/>
          <p:cNvCxnSpPr/>
          <p:nvPr/>
        </p:nvCxnSpPr>
        <p:spPr>
          <a:xfrm>
            <a:off x="7979795" y="5732725"/>
            <a:ext cx="19577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56 Conector recto"/>
          <p:cNvCxnSpPr/>
          <p:nvPr/>
        </p:nvCxnSpPr>
        <p:spPr>
          <a:xfrm>
            <a:off x="7952713" y="4940637"/>
            <a:ext cx="19847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58 CuadroTexto"/>
          <p:cNvSpPr txBox="1"/>
          <p:nvPr/>
        </p:nvSpPr>
        <p:spPr>
          <a:xfrm>
            <a:off x="4538143" y="4306136"/>
            <a:ext cx="2631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000" b="1" dirty="0"/>
              <a:t>+</a:t>
            </a:r>
          </a:p>
        </p:txBody>
      </p:sp>
      <p:sp>
        <p:nvSpPr>
          <p:cNvPr id="34" name="59 CuadroTexto"/>
          <p:cNvSpPr txBox="1"/>
          <p:nvPr/>
        </p:nvSpPr>
        <p:spPr>
          <a:xfrm>
            <a:off x="7561245" y="4292568"/>
            <a:ext cx="2631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000" b="1" dirty="0"/>
              <a:t>=</a:t>
            </a:r>
          </a:p>
        </p:txBody>
      </p:sp>
      <p:sp>
        <p:nvSpPr>
          <p:cNvPr id="35" name="60 CuadroTexto"/>
          <p:cNvSpPr txBox="1"/>
          <p:nvPr/>
        </p:nvSpPr>
        <p:spPr>
          <a:xfrm>
            <a:off x="4536909" y="4954208"/>
            <a:ext cx="2631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000" b="1" dirty="0"/>
              <a:t>+</a:t>
            </a:r>
          </a:p>
        </p:txBody>
      </p:sp>
      <p:sp>
        <p:nvSpPr>
          <p:cNvPr id="36" name="61 CuadroTexto"/>
          <p:cNvSpPr txBox="1"/>
          <p:nvPr/>
        </p:nvSpPr>
        <p:spPr>
          <a:xfrm>
            <a:off x="7560011" y="4940640"/>
            <a:ext cx="2631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000" b="1" dirty="0"/>
              <a:t>=</a:t>
            </a:r>
          </a:p>
        </p:txBody>
      </p:sp>
      <p:sp>
        <p:nvSpPr>
          <p:cNvPr id="37" name="62 CuadroTexto"/>
          <p:cNvSpPr txBox="1"/>
          <p:nvPr/>
        </p:nvSpPr>
        <p:spPr>
          <a:xfrm>
            <a:off x="4536909" y="5590453"/>
            <a:ext cx="2631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000" b="1" dirty="0"/>
              <a:t>+</a:t>
            </a:r>
          </a:p>
        </p:txBody>
      </p:sp>
      <p:sp>
        <p:nvSpPr>
          <p:cNvPr id="38" name="63 CuadroTexto"/>
          <p:cNvSpPr txBox="1"/>
          <p:nvPr/>
        </p:nvSpPr>
        <p:spPr>
          <a:xfrm>
            <a:off x="7560011" y="5576885"/>
            <a:ext cx="2631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000" b="1" dirty="0"/>
              <a:t>=</a:t>
            </a:r>
          </a:p>
        </p:txBody>
      </p:sp>
      <p:sp>
        <p:nvSpPr>
          <p:cNvPr id="39" name="CuadroTexto 38"/>
          <p:cNvSpPr txBox="1"/>
          <p:nvPr/>
        </p:nvSpPr>
        <p:spPr>
          <a:xfrm>
            <a:off x="2750871" y="2670969"/>
            <a:ext cx="13060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A la fecha</a:t>
            </a:r>
          </a:p>
        </p:txBody>
      </p:sp>
      <p:sp>
        <p:nvSpPr>
          <p:cNvPr id="40" name="CuadroTexto 39"/>
          <p:cNvSpPr txBox="1"/>
          <p:nvPr/>
        </p:nvSpPr>
        <p:spPr>
          <a:xfrm>
            <a:off x="5579177" y="2670969"/>
            <a:ext cx="13060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Saldo</a:t>
            </a:r>
          </a:p>
        </p:txBody>
      </p:sp>
      <p:sp>
        <p:nvSpPr>
          <p:cNvPr id="41" name="CuadroTexto 40"/>
          <p:cNvSpPr txBox="1"/>
          <p:nvPr/>
        </p:nvSpPr>
        <p:spPr>
          <a:xfrm>
            <a:off x="8197828" y="2670969"/>
            <a:ext cx="16676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Fin de obra</a:t>
            </a:r>
          </a:p>
        </p:txBody>
      </p:sp>
    </p:spTree>
    <p:extLst>
      <p:ext uri="{BB962C8B-B14F-4D97-AF65-F5344CB8AC3E}">
        <p14:creationId xmlns:p14="http://schemas.microsoft.com/office/powerpoint/2010/main" val="105745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1" grpId="0" animBg="1"/>
      <p:bldP spid="13" grpId="0"/>
      <p:bldP spid="18" grpId="0"/>
      <p:bldP spid="20" grpId="0"/>
      <p:bldP spid="21" grpId="0"/>
      <p:bldP spid="22" grpId="0"/>
      <p:bldP spid="24" grpId="0"/>
      <p:bldP spid="25" grpId="0"/>
      <p:bldP spid="26" grpId="0"/>
      <p:bldP spid="28" grpId="0"/>
      <p:bldP spid="29" grpId="0"/>
      <p:bldP spid="30" grpId="0"/>
      <p:bldP spid="33" grpId="0"/>
      <p:bldP spid="34" grpId="0"/>
      <p:bldP spid="35" grpId="0"/>
      <p:bldP spid="36" grpId="0"/>
      <p:bldP spid="37" grpId="0"/>
      <p:bldP spid="38" grpId="0"/>
      <p:bldP spid="4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7694" y="634639"/>
            <a:ext cx="7886700" cy="9036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PE" sz="4800" b="1" dirty="0"/>
              <a:t>Costos del proyecto</a:t>
            </a:r>
          </a:p>
        </p:txBody>
      </p:sp>
      <p:sp>
        <p:nvSpPr>
          <p:cNvPr id="3" name="3 Marcador de contenido"/>
          <p:cNvSpPr>
            <a:spLocks noGrp="1"/>
          </p:cNvSpPr>
          <p:nvPr>
            <p:ph idx="1"/>
          </p:nvPr>
        </p:nvSpPr>
        <p:spPr>
          <a:xfrm>
            <a:off x="540115" y="1538273"/>
            <a:ext cx="8219256" cy="356643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s-PE" sz="2600" dirty="0">
                <a:sym typeface="Wingdings" panose="05000000000000000000" pitchFamily="2" charset="2"/>
              </a:rPr>
              <a:t>Registro según estructura de costo y por grupo de costo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PE" sz="2600" dirty="0">
                <a:sym typeface="Wingdings" panose="05000000000000000000" pitchFamily="2" charset="2"/>
              </a:rPr>
              <a:t>Mano de Obra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PE" sz="2600" dirty="0">
                <a:sym typeface="Wingdings" panose="05000000000000000000" pitchFamily="2" charset="2"/>
              </a:rPr>
              <a:t>Materiales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PE" sz="2600" dirty="0">
                <a:sym typeface="Wingdings" panose="05000000000000000000" pitchFamily="2" charset="2"/>
              </a:rPr>
              <a:t>Equipos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PE" sz="2600" dirty="0">
                <a:sym typeface="Wingdings" panose="05000000000000000000" pitchFamily="2" charset="2"/>
              </a:rPr>
              <a:t>Subcontratas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s-PE" sz="2600" dirty="0">
                <a:sym typeface="Wingdings" panose="05000000000000000000" pitchFamily="2" charset="2"/>
              </a:rPr>
              <a:t>Costos Indirectos</a:t>
            </a:r>
          </a:p>
          <a:p>
            <a:pPr>
              <a:lnSpc>
                <a:spcPct val="100000"/>
              </a:lnSpc>
            </a:pPr>
            <a:endParaRPr lang="es-PE" sz="2600" dirty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r>
              <a:rPr lang="es-PE" sz="2600" dirty="0">
                <a:sym typeface="Wingdings" panose="05000000000000000000" pitchFamily="2" charset="2"/>
              </a:rPr>
              <a:t>Información </a:t>
            </a:r>
            <a:r>
              <a:rPr lang="es-PE" sz="2600" b="1" dirty="0">
                <a:sym typeface="Wingdings" panose="05000000000000000000" pitchFamily="2" charset="2"/>
              </a:rPr>
              <a:t>confiable</a:t>
            </a:r>
          </a:p>
          <a:p>
            <a:pPr>
              <a:lnSpc>
                <a:spcPct val="100000"/>
              </a:lnSpc>
            </a:pPr>
            <a:endParaRPr lang="es-PE" sz="2600" dirty="0"/>
          </a:p>
        </p:txBody>
      </p:sp>
    </p:spTree>
    <p:extLst>
      <p:ext uri="{BB962C8B-B14F-4D97-AF65-F5344CB8AC3E}">
        <p14:creationId xmlns:p14="http://schemas.microsoft.com/office/powerpoint/2010/main" val="2456750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2766940"/>
            <a:ext cx="6667500" cy="844550"/>
          </a:xfrm>
        </p:spPr>
        <p:txBody>
          <a:bodyPr/>
          <a:lstStyle/>
          <a:p>
            <a:r>
              <a:rPr lang="es-ES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Módulo 2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087719" y="3611490"/>
            <a:ext cx="66913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El Resultado Operativo</a:t>
            </a:r>
          </a:p>
        </p:txBody>
      </p:sp>
    </p:spTree>
    <p:extLst>
      <p:ext uri="{BB962C8B-B14F-4D97-AF65-F5344CB8AC3E}">
        <p14:creationId xmlns:p14="http://schemas.microsoft.com/office/powerpoint/2010/main" val="10713368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7694" y="634639"/>
            <a:ext cx="7886700" cy="9036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PE" sz="4800" b="1" dirty="0"/>
              <a:t>Costos del proyecto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1077" y="2942712"/>
            <a:ext cx="3458022" cy="19979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5536" y="2865206"/>
            <a:ext cx="3120405" cy="21014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2 Rectángulo"/>
          <p:cNvSpPr/>
          <p:nvPr/>
        </p:nvSpPr>
        <p:spPr>
          <a:xfrm>
            <a:off x="1685053" y="2373924"/>
            <a:ext cx="352839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Mano de Obra</a:t>
            </a:r>
          </a:p>
        </p:txBody>
      </p:sp>
      <p:sp>
        <p:nvSpPr>
          <p:cNvPr id="8" name="4 Rectángulo"/>
          <p:cNvSpPr/>
          <p:nvPr/>
        </p:nvSpPr>
        <p:spPr>
          <a:xfrm>
            <a:off x="5789512" y="2362268"/>
            <a:ext cx="312040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Material</a:t>
            </a:r>
          </a:p>
        </p:txBody>
      </p:sp>
      <p:sp>
        <p:nvSpPr>
          <p:cNvPr id="9" name="5 Rectángulo"/>
          <p:cNvSpPr/>
          <p:nvPr/>
        </p:nvSpPr>
        <p:spPr>
          <a:xfrm>
            <a:off x="2692760" y="4958012"/>
            <a:ext cx="151297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/>
            <a:r>
              <a:rPr lang="es-PE" sz="2500" b="1" dirty="0" err="1">
                <a:cs typeface="Arial" panose="020B0604020202020204" pitchFamily="34" charset="0"/>
                <a:sym typeface="Wingdings" panose="05000000000000000000" pitchFamily="2" charset="2"/>
              </a:rPr>
              <a:t>Tareos</a:t>
            </a:r>
            <a:endParaRPr lang="es-PE" sz="2500" b="1" dirty="0"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10" name="6 Rectángulo"/>
          <p:cNvSpPr/>
          <p:nvPr/>
        </p:nvSpPr>
        <p:spPr>
          <a:xfrm>
            <a:off x="5734948" y="4992587"/>
            <a:ext cx="366158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Consumos de Almacén</a:t>
            </a:r>
          </a:p>
        </p:txBody>
      </p:sp>
    </p:spTree>
    <p:extLst>
      <p:ext uri="{BB962C8B-B14F-4D97-AF65-F5344CB8AC3E}">
        <p14:creationId xmlns:p14="http://schemas.microsoft.com/office/powerpoint/2010/main" val="139806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7694" y="634639"/>
            <a:ext cx="7886700" cy="90363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PE" sz="4800" b="1" dirty="0"/>
              <a:t>Costos del proyecto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7"/>
          <a:stretch/>
        </p:blipFill>
        <p:spPr bwMode="auto">
          <a:xfrm>
            <a:off x="891275" y="2644621"/>
            <a:ext cx="2980884" cy="1580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2 Rectángulo"/>
          <p:cNvSpPr/>
          <p:nvPr/>
        </p:nvSpPr>
        <p:spPr>
          <a:xfrm>
            <a:off x="1107299" y="2091348"/>
            <a:ext cx="309634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Subcontrata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301" y="2643758"/>
            <a:ext cx="2834236" cy="15809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4 Rectángulo"/>
          <p:cNvSpPr/>
          <p:nvPr/>
        </p:nvSpPr>
        <p:spPr>
          <a:xfrm>
            <a:off x="4659554" y="2064490"/>
            <a:ext cx="1791444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Equipos</a:t>
            </a:r>
          </a:p>
        </p:txBody>
      </p:sp>
      <p:sp>
        <p:nvSpPr>
          <p:cNvPr id="7" name="5 Rectángulo"/>
          <p:cNvSpPr/>
          <p:nvPr/>
        </p:nvSpPr>
        <p:spPr>
          <a:xfrm>
            <a:off x="7450201" y="2064490"/>
            <a:ext cx="3024336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Costos Indirectos</a:t>
            </a:r>
          </a:p>
        </p:txBody>
      </p:sp>
      <p:sp>
        <p:nvSpPr>
          <p:cNvPr id="8" name="6 Rectángulo"/>
          <p:cNvSpPr/>
          <p:nvPr/>
        </p:nvSpPr>
        <p:spPr>
          <a:xfrm>
            <a:off x="397694" y="4368691"/>
            <a:ext cx="2944139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Valorizaciones SC</a:t>
            </a:r>
          </a:p>
        </p:txBody>
      </p:sp>
      <p:sp>
        <p:nvSpPr>
          <p:cNvPr id="9" name="7 Rectángulo"/>
          <p:cNvSpPr/>
          <p:nvPr/>
        </p:nvSpPr>
        <p:spPr>
          <a:xfrm>
            <a:off x="2830286" y="4368691"/>
            <a:ext cx="4840316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- Log de alquiler de equipos</a:t>
            </a:r>
          </a:p>
          <a:p>
            <a:pPr lvl="2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- Controles de equipos propios</a:t>
            </a:r>
          </a:p>
        </p:txBody>
      </p:sp>
      <p:sp>
        <p:nvSpPr>
          <p:cNvPr id="10" name="8 Rectángulo"/>
          <p:cNvSpPr/>
          <p:nvPr/>
        </p:nvSpPr>
        <p:spPr>
          <a:xfrm>
            <a:off x="6771419" y="4312696"/>
            <a:ext cx="4572000" cy="1246495"/>
          </a:xfrm>
          <a:prstGeom prst="rect">
            <a:avLst/>
          </a:prstGeom>
        </p:spPr>
        <p:txBody>
          <a:bodyPr>
            <a:spAutoFit/>
          </a:bodyPr>
          <a:lstStyle/>
          <a:p>
            <a:pPr lvl="2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Planilla empleados</a:t>
            </a:r>
          </a:p>
          <a:p>
            <a:pPr lvl="2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Campamento, oficinas</a:t>
            </a:r>
          </a:p>
          <a:p>
            <a:pPr lvl="2"/>
            <a:r>
              <a:rPr lang="es-PE" sz="2500" b="1" dirty="0">
                <a:cs typeface="Arial" panose="020B0604020202020204" pitchFamily="34" charset="0"/>
                <a:sym typeface="Wingdings" panose="05000000000000000000" pitchFamily="2" charset="2"/>
              </a:rPr>
              <a:t>Seguros</a:t>
            </a:r>
            <a:endParaRPr lang="es-PE" sz="2500" b="1" dirty="0">
              <a:cs typeface="Arial" panose="020B0604020202020204" pitchFamily="34" charset="0"/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4"/>
          <a:stretch/>
        </p:blipFill>
        <p:spPr bwMode="auto">
          <a:xfrm>
            <a:off x="4417969" y="2644621"/>
            <a:ext cx="2676522" cy="1580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7314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9"/>
          <p:cNvSpPr txBox="1">
            <a:spLocks/>
          </p:cNvSpPr>
          <p:nvPr/>
        </p:nvSpPr>
        <p:spPr>
          <a:xfrm>
            <a:off x="194421" y="583073"/>
            <a:ext cx="10177558" cy="92120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b="1" dirty="0"/>
              <a:t>PASO 5: Análisis de Brechas</a:t>
            </a:r>
            <a:endParaRPr lang="en" b="1" dirty="0"/>
          </a:p>
        </p:txBody>
      </p:sp>
      <p:graphicFrame>
        <p:nvGraphicFramePr>
          <p:cNvPr id="5" name="Diagrama 4"/>
          <p:cNvGraphicFramePr/>
          <p:nvPr/>
        </p:nvGraphicFramePr>
        <p:xfrm>
          <a:off x="236310" y="1495454"/>
          <a:ext cx="11767005" cy="432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Conector recto de flecha 5"/>
          <p:cNvCxnSpPr/>
          <p:nvPr/>
        </p:nvCxnSpPr>
        <p:spPr>
          <a:xfrm flipV="1">
            <a:off x="1132115" y="3113314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V="1">
            <a:off x="8106230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cto de flecha 7"/>
          <p:cNvCxnSpPr/>
          <p:nvPr/>
        </p:nvCxnSpPr>
        <p:spPr>
          <a:xfrm flipV="1">
            <a:off x="4542971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>
            <a:off x="2866571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6364514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9731829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ipse 11"/>
          <p:cNvSpPr/>
          <p:nvPr/>
        </p:nvSpPr>
        <p:spPr>
          <a:xfrm>
            <a:off x="7195459" y="1973943"/>
            <a:ext cx="1821541" cy="130470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000824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59"/>
          <p:cNvSpPr txBox="1">
            <a:spLocks/>
          </p:cNvSpPr>
          <p:nvPr/>
        </p:nvSpPr>
        <p:spPr>
          <a:xfrm>
            <a:off x="179907" y="786273"/>
            <a:ext cx="10177558" cy="92120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b="1" dirty="0"/>
              <a:t>PASO 6: Compatibilización con Contabilidad</a:t>
            </a:r>
            <a:endParaRPr lang="en" b="1" dirty="0"/>
          </a:p>
        </p:txBody>
      </p:sp>
      <p:graphicFrame>
        <p:nvGraphicFramePr>
          <p:cNvPr id="5" name="Diagrama 4"/>
          <p:cNvGraphicFramePr/>
          <p:nvPr/>
        </p:nvGraphicFramePr>
        <p:xfrm>
          <a:off x="236310" y="1495454"/>
          <a:ext cx="11767005" cy="432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6" name="Conector recto de flecha 5"/>
          <p:cNvCxnSpPr/>
          <p:nvPr/>
        </p:nvCxnSpPr>
        <p:spPr>
          <a:xfrm flipV="1">
            <a:off x="1132115" y="3113314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V="1">
            <a:off x="8106230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cto de flecha 7"/>
          <p:cNvCxnSpPr/>
          <p:nvPr/>
        </p:nvCxnSpPr>
        <p:spPr>
          <a:xfrm flipV="1">
            <a:off x="4542971" y="3120571"/>
            <a:ext cx="0" cy="47897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>
            <a:off x="2866571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6364514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9731829" y="3657601"/>
            <a:ext cx="7257" cy="51525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lipse 11"/>
          <p:cNvSpPr/>
          <p:nvPr/>
        </p:nvSpPr>
        <p:spPr>
          <a:xfrm>
            <a:off x="8775700" y="4034971"/>
            <a:ext cx="2051957" cy="136434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845326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243B4-0970-4262-9AA5-972361800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98718"/>
            <a:ext cx="9144000" cy="2387600"/>
          </a:xfrm>
        </p:spPr>
        <p:txBody>
          <a:bodyPr>
            <a:normAutofit/>
          </a:bodyPr>
          <a:lstStyle/>
          <a:p>
            <a:r>
              <a:rPr lang="es-MX" sz="6400" b="1" dirty="0">
                <a:effectLst>
                  <a:outerShdw blurRad="50800" dist="101600" dir="2700000" algn="tl" rotWithShape="0">
                    <a:srgbClr val="00F3B5"/>
                  </a:outerShdw>
                </a:effectLst>
                <a:latin typeface="Prompt" panose="00000500000000000000" pitchFamily="2" charset="-34"/>
                <a:cs typeface="Prompt" panose="00000500000000000000" pitchFamily="2" charset="-34"/>
              </a:rPr>
              <a:t>MUCHAS GRACIAS POR SU ATENCIÓN</a:t>
            </a:r>
            <a:endParaRPr lang="es-PE" sz="6400" b="1" dirty="0">
              <a:effectLst>
                <a:outerShdw blurRad="50800" dist="101600" dir="2700000" algn="tl" rotWithShape="0">
                  <a:srgbClr val="00F3B5"/>
                </a:outerShdw>
              </a:effectLst>
              <a:latin typeface="Prompt" panose="00000500000000000000" pitchFamily="2" charset="-34"/>
              <a:cs typeface="Prompt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9070530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381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36"/>
          <p:cNvSpPr txBox="1">
            <a:spLocks/>
          </p:cNvSpPr>
          <p:nvPr/>
        </p:nvSpPr>
        <p:spPr>
          <a:xfrm>
            <a:off x="2093747" y="2443787"/>
            <a:ext cx="7632700" cy="2157241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5500" b="1" dirty="0">
                <a:latin typeface="+mn-lt"/>
              </a:rPr>
              <a:t>INTRODUCCIÓN AL CONTROL DE COSTOS</a:t>
            </a:r>
          </a:p>
        </p:txBody>
      </p:sp>
    </p:spTree>
    <p:extLst>
      <p:ext uri="{BB962C8B-B14F-4D97-AF65-F5344CB8AC3E}">
        <p14:creationId xmlns:p14="http://schemas.microsoft.com/office/powerpoint/2010/main" val="542939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A1188B3-1105-402C-8DF0-AB2CF3CAC6BC}"/>
              </a:ext>
            </a:extLst>
          </p:cNvPr>
          <p:cNvSpPr txBox="1"/>
          <p:nvPr/>
        </p:nvSpPr>
        <p:spPr>
          <a:xfrm>
            <a:off x="2170599" y="1409960"/>
            <a:ext cx="73217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000" i="1" dirty="0"/>
              <a:t>“Todo aquello que pueda ser medido podrá ser mejorado”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E672BD-FC18-41EC-B23B-2828ECEA8ED9}"/>
              </a:ext>
            </a:extLst>
          </p:cNvPr>
          <p:cNvSpPr txBox="1"/>
          <p:nvPr/>
        </p:nvSpPr>
        <p:spPr>
          <a:xfrm>
            <a:off x="719543" y="3058255"/>
            <a:ext cx="10630628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600" dirty="0"/>
              <a:t>Si no conocemos </a:t>
            </a:r>
            <a:r>
              <a:rPr lang="es-ES" sz="2600" b="1" dirty="0"/>
              <a:t>el margen</a:t>
            </a:r>
            <a:r>
              <a:rPr lang="es-ES" sz="2600" dirty="0"/>
              <a:t> a terminación de un proyecto difícilmente podremos encontrar y </a:t>
            </a:r>
            <a:r>
              <a:rPr lang="es-ES" sz="2600" b="1" dirty="0"/>
              <a:t>analizar a tiempo </a:t>
            </a:r>
            <a:r>
              <a:rPr lang="es-ES" sz="2600" dirty="0"/>
              <a:t>las desviaciones en su presupuesto y </a:t>
            </a:r>
            <a:r>
              <a:rPr lang="es-ES" sz="2600" b="1" dirty="0"/>
              <a:t>tomar las acciones correctivas </a:t>
            </a:r>
            <a:r>
              <a:rPr lang="es-ES" sz="2600" dirty="0"/>
              <a:t>que permitan retomar el rumbo original. </a:t>
            </a:r>
          </a:p>
        </p:txBody>
      </p:sp>
    </p:spTree>
    <p:extLst>
      <p:ext uri="{BB962C8B-B14F-4D97-AF65-F5344CB8AC3E}">
        <p14:creationId xmlns:p14="http://schemas.microsoft.com/office/powerpoint/2010/main" val="3843584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06"/>
          <p:cNvSpPr txBox="1">
            <a:spLocks/>
          </p:cNvSpPr>
          <p:nvPr/>
        </p:nvSpPr>
        <p:spPr>
          <a:xfrm>
            <a:off x="1628687" y="2335708"/>
            <a:ext cx="8618399" cy="169926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" sz="5500" b="1" dirty="0">
                <a:latin typeface="+mn-lt"/>
              </a:rPr>
              <a:t>¿PARA QUÉ SIRVE CONTROLAR LOS COSTOS?</a:t>
            </a:r>
          </a:p>
        </p:txBody>
      </p:sp>
    </p:spTree>
    <p:extLst>
      <p:ext uri="{BB962C8B-B14F-4D97-AF65-F5344CB8AC3E}">
        <p14:creationId xmlns:p14="http://schemas.microsoft.com/office/powerpoint/2010/main" val="1351372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4"/>
          <p:cNvSpPr txBox="1">
            <a:spLocks/>
          </p:cNvSpPr>
          <p:nvPr/>
        </p:nvSpPr>
        <p:spPr>
          <a:xfrm>
            <a:off x="569808" y="1960577"/>
            <a:ext cx="7459608" cy="34906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59536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/>
              <a:t>Identificar desviaciones</a:t>
            </a:r>
          </a:p>
          <a:p>
            <a:pPr marL="859536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/>
              <a:t>Tomar acciones oportunamente</a:t>
            </a:r>
          </a:p>
          <a:p>
            <a:pPr marL="859536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ES" sz="3200" dirty="0"/>
              <a:t>Proyectar de manera confiable</a:t>
            </a:r>
          </a:p>
          <a:p>
            <a:pPr marL="859536" lvl="1" indent="-4572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s-ES" sz="32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s-ES" sz="32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32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s-PE" sz="3200" dirty="0"/>
          </a:p>
        </p:txBody>
      </p:sp>
      <p:sp>
        <p:nvSpPr>
          <p:cNvPr id="3" name="Rectángulo 2"/>
          <p:cNvSpPr/>
          <p:nvPr/>
        </p:nvSpPr>
        <p:spPr>
          <a:xfrm>
            <a:off x="769992" y="1052676"/>
            <a:ext cx="77521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9728" indent="0">
              <a:buFont typeface="Arial" panose="020B0604020202020204" pitchFamily="34" charset="0"/>
              <a:buNone/>
            </a:pPr>
            <a:r>
              <a:rPr lang="en-US" sz="4800" b="1" dirty="0" err="1">
                <a:latin typeface="+mj-lt"/>
                <a:cs typeface="Times New Roman" panose="02020603050405020304" pitchFamily="18" charset="0"/>
              </a:rPr>
              <a:t>Objetivos</a:t>
            </a:r>
            <a:r>
              <a:rPr lang="en-US" sz="4800" b="1" dirty="0">
                <a:latin typeface="+mj-lt"/>
                <a:cs typeface="Times New Roman" panose="02020603050405020304" pitchFamily="18" charset="0"/>
              </a:rPr>
              <a:t> de Control de </a:t>
            </a:r>
            <a:r>
              <a:rPr lang="en-US" sz="4800" b="1" dirty="0" err="1">
                <a:latin typeface="+mj-lt"/>
                <a:cs typeface="Times New Roman" panose="02020603050405020304" pitchFamily="18" charset="0"/>
              </a:rPr>
              <a:t>Costos</a:t>
            </a:r>
            <a:endParaRPr lang="en-US" sz="4800" b="1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194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 txBox="1">
            <a:spLocks/>
          </p:cNvSpPr>
          <p:nvPr/>
        </p:nvSpPr>
        <p:spPr>
          <a:xfrm>
            <a:off x="718990" y="368761"/>
            <a:ext cx="8229600" cy="1066800"/>
          </a:xfrm>
          <a:prstGeom prst="rect">
            <a:avLst/>
          </a:prstGeom>
        </p:spPr>
        <p:txBody>
          <a:bodyPr/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4800" b="1" dirty="0">
                <a:solidFill>
                  <a:schemeClr val="tx1"/>
                </a:solidFill>
              </a:rPr>
              <a:t>Desafíos: Romper paradigmas </a:t>
            </a:r>
          </a:p>
        </p:txBody>
      </p:sp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804813701"/>
              </p:ext>
            </p:extLst>
          </p:nvPr>
        </p:nvGraphicFramePr>
        <p:xfrm>
          <a:off x="718990" y="1248228"/>
          <a:ext cx="9797142" cy="5398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76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F8AA13B-8D39-42E3-8A72-209C1A19C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graphicEl>
                                              <a:dgm id="{0F8AA13B-8D39-42E3-8A72-209C1A19C1A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graphicEl>
                                              <a:dgm id="{0F8AA13B-8D39-42E3-8A72-209C1A19C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graphicEl>
                                              <a:dgm id="{0F8AA13B-8D39-42E3-8A72-209C1A19C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5E83D9C-1CA2-4D8A-9541-3A96867B4D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graphicEl>
                                              <a:dgm id="{75E83D9C-1CA2-4D8A-9541-3A96867B4D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graphicEl>
                                              <a:dgm id="{75E83D9C-1CA2-4D8A-9541-3A96867B4D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graphicEl>
                                              <a:dgm id="{75E83D9C-1CA2-4D8A-9541-3A96867B4D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310DBA3-D163-4897-9454-6D99C0F9D4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graphicEl>
                                              <a:dgm id="{F310DBA3-D163-4897-9454-6D99C0F9D4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graphicEl>
                                              <a:dgm id="{F310DBA3-D163-4897-9454-6D99C0F9D4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graphicEl>
                                              <a:dgm id="{F310DBA3-D163-4897-9454-6D99C0F9D4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B4429A5-973D-41FE-895F-A84FF42205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graphicEl>
                                              <a:dgm id="{CB4429A5-973D-41FE-895F-A84FF42205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graphicEl>
                                              <a:dgm id="{CB4429A5-973D-41FE-895F-A84FF42205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graphicEl>
                                              <a:dgm id="{CB4429A5-973D-41FE-895F-A84FF42205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1005251-141B-4209-9648-48D28516FF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graphicEl>
                                              <a:dgm id="{41005251-141B-4209-9648-48D28516FF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graphicEl>
                                              <a:dgm id="{41005251-141B-4209-9648-48D28516FF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graphicEl>
                                              <a:dgm id="{41005251-141B-4209-9648-48D28516FF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CB1F691-E977-4702-A4B2-F23E7A310F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graphicEl>
                                              <a:dgm id="{6CB1F691-E977-4702-A4B2-F23E7A310F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graphicEl>
                                              <a:dgm id="{6CB1F691-E977-4702-A4B2-F23E7A310F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graphicEl>
                                              <a:dgm id="{6CB1F691-E977-4702-A4B2-F23E7A310F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BF5B4E1-138B-49EF-A42A-AA49845FC4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graphicEl>
                                              <a:dgm id="{ABF5B4E1-138B-49EF-A42A-AA49845FC4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graphicEl>
                                              <a:dgm id="{ABF5B4E1-138B-49EF-A42A-AA49845FC4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graphicEl>
                                              <a:dgm id="{ABF5B4E1-138B-49EF-A42A-AA49845FC4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646AE33-4D32-4805-BD31-6F6BAA7861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graphicEl>
                                              <a:dgm id="{E646AE33-4D32-4805-BD31-6F6BAA7861E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graphicEl>
                                              <a:dgm id="{E646AE33-4D32-4805-BD31-6F6BAA7861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graphicEl>
                                              <a:dgm id="{E646AE33-4D32-4805-BD31-6F6BAA7861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06"/>
          <p:cNvSpPr txBox="1">
            <a:spLocks/>
          </p:cNvSpPr>
          <p:nvPr/>
        </p:nvSpPr>
        <p:spPr>
          <a:xfrm>
            <a:off x="2396817" y="2801076"/>
            <a:ext cx="7037469" cy="1512168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x-none" sz="5500" b="1">
                <a:latin typeface="+mn-lt"/>
              </a:rPr>
              <a:t>CONCEPTOS BÁSICOS</a:t>
            </a:r>
            <a:endParaRPr lang="en" sz="55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4532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1811</TotalTime>
  <Words>1273</Words>
  <Application>Microsoft Office PowerPoint</Application>
  <PresentationFormat>Panorámica</PresentationFormat>
  <Paragraphs>223</Paragraphs>
  <Slides>35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Calibri Light</vt:lpstr>
      <vt:lpstr>Prompt</vt:lpstr>
      <vt:lpstr>Wingdings</vt:lpstr>
      <vt:lpstr>Tema de Office</vt:lpstr>
      <vt:lpstr>Presentación de PowerPoint</vt:lpstr>
      <vt:lpstr>Presentación de PowerPoint</vt:lpstr>
      <vt:lpstr>Módulo 2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Definiciones </vt:lpstr>
      <vt:lpstr>Definiciones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Apuntando a un Objetivo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Evaluación de Costos</vt:lpstr>
      <vt:lpstr>Costos del proyecto</vt:lpstr>
      <vt:lpstr>Costos del proyecto</vt:lpstr>
      <vt:lpstr>Costos del proyecto</vt:lpstr>
      <vt:lpstr>Presentación de PowerPoint</vt:lpstr>
      <vt:lpstr>Presentación de PowerPoint</vt:lpstr>
      <vt:lpstr>MUCHAS GRACIAS POR SU ATENCIÓN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Ci5D2</dc:creator>
  <cp:lastModifiedBy>Usuario</cp:lastModifiedBy>
  <cp:revision>130</cp:revision>
  <dcterms:created xsi:type="dcterms:W3CDTF">2022-04-19T18:02:09Z</dcterms:created>
  <dcterms:modified xsi:type="dcterms:W3CDTF">2024-06-18T18:59:02Z</dcterms:modified>
</cp:coreProperties>
</file>

<file path=docProps/thumbnail.jpeg>
</file>